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2_0.xml" ContentType="application/vnd.ms-powerpoint.comments+xml"/>
  <Override PartName="/ppt/notesSlides/notesSlide6.xml" ContentType="application/vnd.openxmlformats-officedocument.presentationml.notesSlide+xml"/>
  <Override PartName="/ppt/comments/modernComment_131_9377636C.xml" ContentType="application/vnd.ms-powerpoint.comments+xml"/>
  <Override PartName="/ppt/notesSlides/notesSlide7.xml" ContentType="application/vnd.openxmlformats-officedocument.presentationml.notesSlide+xml"/>
  <Override PartName="/ppt/comments/modernComment_132_78D31F46.xml" ContentType="application/vnd.ms-powerpoint.comments+xml"/>
  <Override PartName="/ppt/notesSlides/notesSlide8.xml" ContentType="application/vnd.openxmlformats-officedocument.presentationml.notesSlide+xml"/>
  <Override PartName="/ppt/comments/modernComment_133_8CBA0B7B.xml" ContentType="application/vnd.ms-powerpoint.comments+xml"/>
  <Override PartName="/ppt/notesSlides/notesSlide9.xml" ContentType="application/vnd.openxmlformats-officedocument.presentationml.notesSlide+xml"/>
  <Override PartName="/ppt/comments/modernComment_134_7684414B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modernComment_109_0.xml" ContentType="application/vnd.ms-powerpoint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28"/>
  </p:notesMasterIdLst>
  <p:sldIdLst>
    <p:sldId id="256" r:id="rId5"/>
    <p:sldId id="260" r:id="rId6"/>
    <p:sldId id="257" r:id="rId7"/>
    <p:sldId id="259" r:id="rId8"/>
    <p:sldId id="258" r:id="rId9"/>
    <p:sldId id="305" r:id="rId10"/>
    <p:sldId id="306" r:id="rId11"/>
    <p:sldId id="307" r:id="rId12"/>
    <p:sldId id="308" r:id="rId13"/>
    <p:sldId id="304" r:id="rId14"/>
    <p:sldId id="261" r:id="rId15"/>
    <p:sldId id="262" r:id="rId16"/>
    <p:sldId id="312" r:id="rId17"/>
    <p:sldId id="311" r:id="rId18"/>
    <p:sldId id="263" r:id="rId19"/>
    <p:sldId id="316" r:id="rId20"/>
    <p:sldId id="264" r:id="rId21"/>
    <p:sldId id="265" r:id="rId22"/>
    <p:sldId id="266" r:id="rId23"/>
    <p:sldId id="271" r:id="rId24"/>
    <p:sldId id="267" r:id="rId25"/>
    <p:sldId id="315" r:id="rId26"/>
    <p:sldId id="272" r:id="rId27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29"/>
      <p:bold r:id="rId30"/>
    </p:embeddedFont>
    <p:embeddedFont>
      <p:font typeface="Barlow Semi Condensed" panose="00000506000000000000" pitchFamily="2" charset="0"/>
      <p:regular r:id="rId31"/>
      <p:bold r:id="rId32"/>
      <p:italic r:id="rId33"/>
      <p:boldItalic r:id="rId34"/>
    </p:embeddedFont>
    <p:embeddedFont>
      <p:font typeface="Barlow Semi Condensed Light" panose="00000406000000000000" pitchFamily="2" charset="0"/>
      <p:regular r:id="rId35"/>
      <p:bold r:id="rId36"/>
      <p:italic r:id="rId37"/>
      <p:boldItalic r:id="rId38"/>
    </p:embeddedFont>
    <p:embeddedFont>
      <p:font typeface="Barlow Semi Condensed Medium" panose="00000606000000000000" pitchFamily="2" charset="0"/>
      <p:regular r:id="rId39"/>
      <p:bold r:id="rId40"/>
      <p:italic r:id="rId41"/>
      <p:boldItalic r:id="rId42"/>
    </p:embeddedFont>
    <p:embeddedFont>
      <p:font typeface="Fjalla One" panose="02000506040000020004" pitchFamily="2" charset="0"/>
      <p:regular r:id="rId43"/>
    </p:embeddedFont>
    <p:embeddedFont>
      <p:font typeface="Roboto Condensed Light" panose="02000000000000000000" pitchFamily="2" charset="0"/>
      <p:regular r:id="rId44"/>
      <p: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Gustavo" id="{09544096-20E1-431C-AA4C-2A7510B36523}">
          <p14:sldIdLst>
            <p14:sldId id="256"/>
            <p14:sldId id="260"/>
          </p14:sldIdLst>
        </p14:section>
        <p14:section name="Lacerda" id="{2632E062-6661-4BF4-AA8E-F2AD974E8BF4}">
          <p14:sldIdLst>
            <p14:sldId id="257"/>
            <p14:sldId id="259"/>
          </p14:sldIdLst>
        </p14:section>
        <p14:section name="Vinicius" id="{FF423552-F5A1-4729-8BEC-305F3A76F92A}">
          <p14:sldIdLst>
            <p14:sldId id="258"/>
            <p14:sldId id="305"/>
            <p14:sldId id="306"/>
            <p14:sldId id="307"/>
            <p14:sldId id="308"/>
          </p14:sldIdLst>
        </p14:section>
        <p14:section name="Osakwe" id="{1AD7F475-9660-4E23-9BA0-3E52CBAFCD5A}">
          <p14:sldIdLst>
            <p14:sldId id="304"/>
            <p14:sldId id="261"/>
          </p14:sldIdLst>
        </p14:section>
        <p14:section name="Renan" id="{455A7587-A114-4CE2-B0AD-0F44B64C25E8}">
          <p14:sldIdLst>
            <p14:sldId id="262"/>
          </p14:sldIdLst>
        </p14:section>
        <p14:section name="Gustavo" id="{04371454-3733-43AE-AF94-F43B26A35DF2}">
          <p14:sldIdLst>
            <p14:sldId id="312"/>
          </p14:sldIdLst>
        </p14:section>
        <p14:section name="Lacerda" id="{A597D14A-DA17-4EEC-B0AA-E81B19A7B8B4}">
          <p14:sldIdLst>
            <p14:sldId id="311"/>
            <p14:sldId id="263"/>
          </p14:sldIdLst>
        </p14:section>
        <p14:section name="Osakwe" id="{3C8DA0A8-0541-42B6-8705-F095723ED7FD}">
          <p14:sldIdLst>
            <p14:sldId id="316"/>
          </p14:sldIdLst>
        </p14:section>
        <p14:section name="Vinicius" id="{B705F462-200A-41DD-94EC-46EA6EADD655}">
          <p14:sldIdLst>
            <p14:sldId id="264"/>
          </p14:sldIdLst>
        </p14:section>
        <p14:section name="Gustavo" id="{B6F6985B-4486-4925-97DB-F51538755DE3}">
          <p14:sldIdLst>
            <p14:sldId id="265"/>
          </p14:sldIdLst>
        </p14:section>
        <p14:section name="Renan" id="{9B88FC7B-B9FD-4ACD-BEBC-5F852E207417}">
          <p14:sldIdLst>
            <p14:sldId id="266"/>
          </p14:sldIdLst>
        </p14:section>
        <p14:section name="Lacerda" id="{8A85A956-C294-4E6E-83E2-5228C66E3872}">
          <p14:sldIdLst>
            <p14:sldId id="271"/>
            <p14:sldId id="267"/>
            <p14:sldId id="315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285FBD-7F93-8456-DA67-A611A9CB1AA6}" name="LUCAS RIBEIRO DE LACERDA" initials="LRDL" userId="LUCAS RIBEIRO DE LACERDA" providerId="None"/>
  <p188:author id="{C5F369EA-DACC-AFBB-D853-E490816152DE}" name="Lucas Lacerda" initials="LL" userId="49b3cc6883535b1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35F039-86F8-4B29-B70D-08F82C64D912}">
  <a:tblStyle styleId="{4035F039-86F8-4B29-B70D-08F82C64D9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82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903372F-064F-47CC-A1DD-E8E15F5DEFF0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8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09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781C5CE-29AA-44AB-941F-E217D38049CB}" authorId="{31285FBD-7F93-8456-DA67-A611A9CB1AA6}" created="2022-03-13T22:21:09.43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5"/>
      <ac:spMk id="15" creationId="{5504CD1E-10C0-4BDD-91A2-43FAA3401F0A}"/>
    </ac:deMkLst>
    <p188:txBody>
      <a:bodyPr/>
      <a:lstStyle/>
      <a:p>
        <a:r>
          <a:rPr lang="pt-BR"/>
          <a:t>Aqui a gente pula para o WSL</a:t>
        </a:r>
      </a:p>
    </p188:txBody>
  </p188:cm>
</p188:cmLst>
</file>

<file path=ppt/comments/modernComment_131_9377636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DF442F0-290B-4EA1-832B-CDE99D318AC7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474074988" sldId="305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2_78D31F4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88F9C36-2ECB-4644-82AD-48D35A08AD1D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27102022" sldId="306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3_8CBA0B7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240AF20-C535-496B-A212-ADBC514AD720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361002875" sldId="307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4_768441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62374A7-7095-4AF8-869F-39C8BC6E3F28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88378955" sldId="308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6fa6133bc_4_2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6fa6133bc_4_2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488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12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112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6fa6133bc_4_2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6fa6133bc_4_2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8714a43093_3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8714a43093_3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86fa6133bc_4_21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86fa6133bc_4_21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8714a43093_1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" name="Google Shape;2972;g8714a43093_1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278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8714a43093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" name="Google Shape;2736;g8714a43093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16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0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3278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360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9" r:id="rId14"/>
    <p:sldLayoutId id="2147483670" r:id="rId15"/>
    <p:sldLayoutId id="2147483673" r:id="rId16"/>
    <p:sldLayoutId id="2147483674" r:id="rId17"/>
    <p:sldLayoutId id="2147483675" r:id="rId18"/>
    <p:sldLayoutId id="2147483676" r:id="rId19"/>
    <p:sldLayoutId id="214748367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site-institucional/home.html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hyperlink" Target="../Site%20Estruturado/html/pagina_inicial.html" TargetMode="Externa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9_0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1_9377636C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2_78D31F4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3_8CBA0B7B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4_7684414B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115431" y="959820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 descr="Uma imagem contendo Logotipo&#10;&#10;Descrição gerada automaticamente">
            <a:extLst>
              <a:ext uri="{FF2B5EF4-FFF2-40B4-BE49-F238E27FC236}">
                <a16:creationId xmlns:a16="http://schemas.microsoft.com/office/drawing/2014/main" id="{195BE43D-5679-41CF-A661-BB5C80466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320" y="2131662"/>
            <a:ext cx="3513911" cy="17569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2114;p37">
            <a:extLst>
              <a:ext uri="{FF2B5EF4-FFF2-40B4-BE49-F238E27FC236}">
                <a16:creationId xmlns:a16="http://schemas.microsoft.com/office/drawing/2014/main" id="{6F333E76-00E0-479D-9393-D707F50DF0F4}"/>
              </a:ext>
            </a:extLst>
          </p:cNvPr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309" name="Google Shape;2115;p37">
              <a:extLst>
                <a:ext uri="{FF2B5EF4-FFF2-40B4-BE49-F238E27FC236}">
                  <a16:creationId xmlns:a16="http://schemas.microsoft.com/office/drawing/2014/main" id="{7D88EA0E-9C32-4C8F-9386-355A031D1EE3}"/>
                </a:ext>
              </a:extLst>
            </p:cNvPr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314" name="Google Shape;2116;p37">
                <a:extLst>
                  <a:ext uri="{FF2B5EF4-FFF2-40B4-BE49-F238E27FC236}">
                    <a16:creationId xmlns:a16="http://schemas.microsoft.com/office/drawing/2014/main" id="{1E4AA3EB-E872-45F8-A26F-7965B1F77E1E}"/>
                  </a:ext>
                </a:extLst>
              </p:cNvPr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2117;p37">
                <a:extLst>
                  <a:ext uri="{FF2B5EF4-FFF2-40B4-BE49-F238E27FC236}">
                    <a16:creationId xmlns:a16="http://schemas.microsoft.com/office/drawing/2014/main" id="{216BE41E-7524-4286-B78E-4237E1601607}"/>
                  </a:ext>
                </a:extLst>
              </p:cNvPr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2118;p37">
              <a:extLst>
                <a:ext uri="{FF2B5EF4-FFF2-40B4-BE49-F238E27FC236}">
                  <a16:creationId xmlns:a16="http://schemas.microsoft.com/office/drawing/2014/main" id="{185E4175-B7F8-49A4-9E05-6158E8BF2E6B}"/>
                </a:ext>
              </a:extLst>
            </p:cNvPr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311" name="Google Shape;2119;p37">
                <a:extLst>
                  <a:ext uri="{FF2B5EF4-FFF2-40B4-BE49-F238E27FC236}">
                    <a16:creationId xmlns:a16="http://schemas.microsoft.com/office/drawing/2014/main" id="{D3A5743F-2B5D-46CE-812B-0D985A1117BB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12" name="Google Shape;2120;p37">
                <a:extLst>
                  <a:ext uri="{FF2B5EF4-FFF2-40B4-BE49-F238E27FC236}">
                    <a16:creationId xmlns:a16="http://schemas.microsoft.com/office/drawing/2014/main" id="{3560E05D-ECE2-4393-9698-26E049223725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13" name="Google Shape;2121;p37">
                <a:extLst>
                  <a:ext uri="{FF2B5EF4-FFF2-40B4-BE49-F238E27FC236}">
                    <a16:creationId xmlns:a16="http://schemas.microsoft.com/office/drawing/2014/main" id="{A3F291CB-C845-4E85-B091-C44F36C39599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316" name="Google Shape;2122;p37">
            <a:extLst>
              <a:ext uri="{FF2B5EF4-FFF2-40B4-BE49-F238E27FC236}">
                <a16:creationId xmlns:a16="http://schemas.microsoft.com/office/drawing/2014/main" id="{0EE12782-9F5D-4EFA-AA2B-8D7E6BFBABFD}"/>
              </a:ext>
            </a:extLst>
          </p:cNvPr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317" name="Google Shape;2123;p37">
              <a:extLst>
                <a:ext uri="{FF2B5EF4-FFF2-40B4-BE49-F238E27FC236}">
                  <a16:creationId xmlns:a16="http://schemas.microsoft.com/office/drawing/2014/main" id="{37DC5DBA-ADAF-4C71-8EAE-9500639EDC45}"/>
                </a:ext>
              </a:extLst>
            </p:cNvPr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322" name="Google Shape;2124;p37">
                <a:extLst>
                  <a:ext uri="{FF2B5EF4-FFF2-40B4-BE49-F238E27FC236}">
                    <a16:creationId xmlns:a16="http://schemas.microsoft.com/office/drawing/2014/main" id="{AAF4EA87-388A-4EEA-9C6A-F2B481762BBB}"/>
                  </a:ext>
                </a:extLst>
              </p:cNvPr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2125;p37">
                <a:extLst>
                  <a:ext uri="{FF2B5EF4-FFF2-40B4-BE49-F238E27FC236}">
                    <a16:creationId xmlns:a16="http://schemas.microsoft.com/office/drawing/2014/main" id="{A69E3230-EF22-42CB-A479-E87DB6FF6407}"/>
                  </a:ext>
                </a:extLst>
              </p:cNvPr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" name="Google Shape;2126;p37">
              <a:extLst>
                <a:ext uri="{FF2B5EF4-FFF2-40B4-BE49-F238E27FC236}">
                  <a16:creationId xmlns:a16="http://schemas.microsoft.com/office/drawing/2014/main" id="{58808178-CDEB-45B3-AF5B-24DE366F8EA8}"/>
                </a:ext>
              </a:extLst>
            </p:cNvPr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319" name="Google Shape;2127;p37">
                <a:extLst>
                  <a:ext uri="{FF2B5EF4-FFF2-40B4-BE49-F238E27FC236}">
                    <a16:creationId xmlns:a16="http://schemas.microsoft.com/office/drawing/2014/main" id="{BD891BA9-D86B-43FA-9884-FB13F3CE0B0F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0" name="Google Shape;2128;p37">
                <a:extLst>
                  <a:ext uri="{FF2B5EF4-FFF2-40B4-BE49-F238E27FC236}">
                    <a16:creationId xmlns:a16="http://schemas.microsoft.com/office/drawing/2014/main" id="{985E96E4-546E-4504-9DA6-94FF81AB017A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1" name="Google Shape;2129;p37">
                <a:extLst>
                  <a:ext uri="{FF2B5EF4-FFF2-40B4-BE49-F238E27FC236}">
                    <a16:creationId xmlns:a16="http://schemas.microsoft.com/office/drawing/2014/main" id="{C82EF680-9AA3-4380-91C8-8B5CADC5AAC0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324" name="Google Shape;2130;p37">
            <a:extLst>
              <a:ext uri="{FF2B5EF4-FFF2-40B4-BE49-F238E27FC236}">
                <a16:creationId xmlns:a16="http://schemas.microsoft.com/office/drawing/2014/main" id="{6BE4C632-BFC2-4192-892A-69AF80E80315}"/>
              </a:ext>
            </a:extLst>
          </p:cNvPr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325" name="Google Shape;2131;p37">
              <a:extLst>
                <a:ext uri="{FF2B5EF4-FFF2-40B4-BE49-F238E27FC236}">
                  <a16:creationId xmlns:a16="http://schemas.microsoft.com/office/drawing/2014/main" id="{A6965B52-B434-4356-B851-DA083F6D6834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330" name="Google Shape;2132;p37">
                <a:extLst>
                  <a:ext uri="{FF2B5EF4-FFF2-40B4-BE49-F238E27FC236}">
                    <a16:creationId xmlns:a16="http://schemas.microsoft.com/office/drawing/2014/main" id="{93F75C73-A5E0-4C4B-8A10-67EA55993114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2133;p37">
                <a:extLst>
                  <a:ext uri="{FF2B5EF4-FFF2-40B4-BE49-F238E27FC236}">
                    <a16:creationId xmlns:a16="http://schemas.microsoft.com/office/drawing/2014/main" id="{A803AE67-695C-4181-B888-BA6E149A4DAF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" name="Google Shape;2134;p37">
              <a:extLst>
                <a:ext uri="{FF2B5EF4-FFF2-40B4-BE49-F238E27FC236}">
                  <a16:creationId xmlns:a16="http://schemas.microsoft.com/office/drawing/2014/main" id="{5D40F33A-89CF-46EB-8325-D71913C9FCBD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327" name="Google Shape;2135;p37">
                <a:extLst>
                  <a:ext uri="{FF2B5EF4-FFF2-40B4-BE49-F238E27FC236}">
                    <a16:creationId xmlns:a16="http://schemas.microsoft.com/office/drawing/2014/main" id="{120920DB-9A86-4D80-986A-6B2F4E6AB1A5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8" name="Google Shape;2136;p37">
                <a:extLst>
                  <a:ext uri="{FF2B5EF4-FFF2-40B4-BE49-F238E27FC236}">
                    <a16:creationId xmlns:a16="http://schemas.microsoft.com/office/drawing/2014/main" id="{EAC385A9-29F2-46E8-9A90-42E253E91FE7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9" name="Google Shape;2137;p37">
                <a:extLst>
                  <a:ext uri="{FF2B5EF4-FFF2-40B4-BE49-F238E27FC236}">
                    <a16:creationId xmlns:a16="http://schemas.microsoft.com/office/drawing/2014/main" id="{142B346E-4198-4E3F-A155-2E2E420C33E9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332" name="Google Shape;2141;p37">
            <a:extLst>
              <a:ext uri="{FF2B5EF4-FFF2-40B4-BE49-F238E27FC236}">
                <a16:creationId xmlns:a16="http://schemas.microsoft.com/office/drawing/2014/main" id="{F2A892B0-B20F-43DC-8293-F7C76553340E}"/>
              </a:ext>
            </a:extLst>
          </p:cNvPr>
          <p:cNvSpPr txBox="1">
            <a:spLocks/>
          </p:cNvSpPr>
          <p:nvPr/>
        </p:nvSpPr>
        <p:spPr>
          <a:xfrm>
            <a:off x="1596306" y="1360108"/>
            <a:ext cx="2704084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/>
              <a:t>Sistema de Alerta</a:t>
            </a:r>
            <a:endParaRPr lang="pt-BR" dirty="0"/>
          </a:p>
        </p:txBody>
      </p:sp>
      <p:sp>
        <p:nvSpPr>
          <p:cNvPr id="333" name="Google Shape;2142;p37">
            <a:extLst>
              <a:ext uri="{FF2B5EF4-FFF2-40B4-BE49-F238E27FC236}">
                <a16:creationId xmlns:a16="http://schemas.microsoft.com/office/drawing/2014/main" id="{3DC0B521-CB31-4A8A-B1DF-92C31CA26EBD}"/>
              </a:ext>
            </a:extLst>
          </p:cNvPr>
          <p:cNvSpPr txBox="1">
            <a:spLocks/>
          </p:cNvSpPr>
          <p:nvPr/>
        </p:nvSpPr>
        <p:spPr>
          <a:xfrm>
            <a:off x="1638353" y="1612568"/>
            <a:ext cx="2770666" cy="861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Nosso sistema irá alertar seus funcionários, para que possam resolver o problema em questão</a:t>
            </a:r>
          </a:p>
        </p:txBody>
      </p:sp>
      <p:sp>
        <p:nvSpPr>
          <p:cNvPr id="334" name="Google Shape;2143;p37">
            <a:extLst>
              <a:ext uri="{FF2B5EF4-FFF2-40B4-BE49-F238E27FC236}">
                <a16:creationId xmlns:a16="http://schemas.microsoft.com/office/drawing/2014/main" id="{EA230E6C-8579-43F0-B5C9-1F4937381BE8}"/>
              </a:ext>
            </a:extLst>
          </p:cNvPr>
          <p:cNvSpPr txBox="1">
            <a:spLocks/>
          </p:cNvSpPr>
          <p:nvPr/>
        </p:nvSpPr>
        <p:spPr>
          <a:xfrm>
            <a:off x="1601299" y="2555407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 dirty="0"/>
              <a:t>Suporte entra em ação</a:t>
            </a:r>
          </a:p>
        </p:txBody>
      </p:sp>
      <p:sp>
        <p:nvSpPr>
          <p:cNvPr id="335" name="Google Shape;2144;p37">
            <a:extLst>
              <a:ext uri="{FF2B5EF4-FFF2-40B4-BE49-F238E27FC236}">
                <a16:creationId xmlns:a16="http://schemas.microsoft.com/office/drawing/2014/main" id="{1107B7E3-494F-4847-8C0E-E1FEBAF19575}"/>
              </a:ext>
            </a:extLst>
          </p:cNvPr>
          <p:cNvSpPr txBox="1">
            <a:spLocks/>
          </p:cNvSpPr>
          <p:nvPr/>
        </p:nvSpPr>
        <p:spPr>
          <a:xfrm>
            <a:off x="1641432" y="2771879"/>
            <a:ext cx="2565550" cy="893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Após ter o sinal de alerta, o suporte deve entrar em ação para solucionar o problema</a:t>
            </a:r>
          </a:p>
        </p:txBody>
      </p:sp>
      <p:sp>
        <p:nvSpPr>
          <p:cNvPr id="336" name="Google Shape;2145;p37">
            <a:extLst>
              <a:ext uri="{FF2B5EF4-FFF2-40B4-BE49-F238E27FC236}">
                <a16:creationId xmlns:a16="http://schemas.microsoft.com/office/drawing/2014/main" id="{C994C9CA-687B-4C57-8BFB-49B09A8B4C5F}"/>
              </a:ext>
            </a:extLst>
          </p:cNvPr>
          <p:cNvSpPr txBox="1">
            <a:spLocks/>
          </p:cNvSpPr>
          <p:nvPr/>
        </p:nvSpPr>
        <p:spPr>
          <a:xfrm>
            <a:off x="1588375" y="3773181"/>
            <a:ext cx="3249304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/>
              <a:t>Manutenção Preventiva</a:t>
            </a:r>
            <a:endParaRPr lang="pt-BR" dirty="0"/>
          </a:p>
        </p:txBody>
      </p:sp>
      <p:sp>
        <p:nvSpPr>
          <p:cNvPr id="337" name="Google Shape;2146;p37">
            <a:extLst>
              <a:ext uri="{FF2B5EF4-FFF2-40B4-BE49-F238E27FC236}">
                <a16:creationId xmlns:a16="http://schemas.microsoft.com/office/drawing/2014/main" id="{E3424A47-4B04-436E-A119-6FD0D26EF833}"/>
              </a:ext>
            </a:extLst>
          </p:cNvPr>
          <p:cNvSpPr txBox="1">
            <a:spLocks/>
          </p:cNvSpPr>
          <p:nvPr/>
        </p:nvSpPr>
        <p:spPr>
          <a:xfrm>
            <a:off x="1681353" y="4003865"/>
            <a:ext cx="2791583" cy="870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Nosso sistema irá contabilizar a falha em questão, e agendará uma manutenção preventiva</a:t>
            </a:r>
          </a:p>
        </p:txBody>
      </p:sp>
      <p:sp>
        <p:nvSpPr>
          <p:cNvPr id="338" name="Google Shape;2148;p37">
            <a:extLst>
              <a:ext uri="{FF2B5EF4-FFF2-40B4-BE49-F238E27FC236}">
                <a16:creationId xmlns:a16="http://schemas.microsoft.com/office/drawing/2014/main" id="{15458763-0C5B-4118-800E-D03953A0D407}"/>
              </a:ext>
            </a:extLst>
          </p:cNvPr>
          <p:cNvSpPr txBox="1">
            <a:spLocks/>
          </p:cNvSpPr>
          <p:nvPr/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339" name="Google Shape;2149;p37">
            <a:extLst>
              <a:ext uri="{FF2B5EF4-FFF2-40B4-BE49-F238E27FC236}">
                <a16:creationId xmlns:a16="http://schemas.microsoft.com/office/drawing/2014/main" id="{F1A6077C-4ED9-4E71-A80B-B7EEE06DDD3F}"/>
              </a:ext>
            </a:extLst>
          </p:cNvPr>
          <p:cNvSpPr txBox="1">
            <a:spLocks/>
          </p:cNvSpPr>
          <p:nvPr/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340" name="Google Shape;2150;p37">
            <a:extLst>
              <a:ext uri="{FF2B5EF4-FFF2-40B4-BE49-F238E27FC236}">
                <a16:creationId xmlns:a16="http://schemas.microsoft.com/office/drawing/2014/main" id="{FDF1B2C5-BCF1-4CF3-BC88-EDE3B6F89EFA}"/>
              </a:ext>
            </a:extLst>
          </p:cNvPr>
          <p:cNvSpPr txBox="1">
            <a:spLocks/>
          </p:cNvSpPr>
          <p:nvPr/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04</a:t>
            </a:r>
          </a:p>
        </p:txBody>
      </p:sp>
      <p:grpSp>
        <p:nvGrpSpPr>
          <p:cNvPr id="341" name="Google Shape;4506;p64">
            <a:extLst>
              <a:ext uri="{FF2B5EF4-FFF2-40B4-BE49-F238E27FC236}">
                <a16:creationId xmlns:a16="http://schemas.microsoft.com/office/drawing/2014/main" id="{5B884322-FA4E-4ADC-8DA9-0E2E59088BA0}"/>
              </a:ext>
            </a:extLst>
          </p:cNvPr>
          <p:cNvGrpSpPr>
            <a:grpSpLocks noChangeAspect="1"/>
          </p:cNvGrpSpPr>
          <p:nvPr/>
        </p:nvGrpSpPr>
        <p:grpSpPr>
          <a:xfrm>
            <a:off x="4327565" y="722376"/>
            <a:ext cx="4785773" cy="3877211"/>
            <a:chOff x="556125" y="238075"/>
            <a:chExt cx="6466175" cy="5235125"/>
          </a:xfrm>
        </p:grpSpPr>
        <p:sp>
          <p:nvSpPr>
            <p:cNvPr id="342" name="Google Shape;4507;p64">
              <a:extLst>
                <a:ext uri="{FF2B5EF4-FFF2-40B4-BE49-F238E27FC236}">
                  <a16:creationId xmlns:a16="http://schemas.microsoft.com/office/drawing/2014/main" id="{C8077799-A62B-4F43-B265-E8F9EDA04367}"/>
                </a:ext>
              </a:extLst>
            </p:cNvPr>
            <p:cNvSpPr/>
            <p:nvPr/>
          </p:nvSpPr>
          <p:spPr>
            <a:xfrm>
              <a:off x="966475" y="238075"/>
              <a:ext cx="5595525" cy="3934875"/>
            </a:xfrm>
            <a:custGeom>
              <a:avLst/>
              <a:gdLst/>
              <a:ahLst/>
              <a:cxnLst/>
              <a:rect l="l" t="t" r="r" b="b"/>
              <a:pathLst>
                <a:path w="223821" h="157395" extrusionOk="0">
                  <a:moveTo>
                    <a:pt x="129272" y="1"/>
                  </a:moveTo>
                  <a:cubicBezTo>
                    <a:pt x="113376" y="1"/>
                    <a:pt x="101060" y="6804"/>
                    <a:pt x="89618" y="15862"/>
                  </a:cubicBezTo>
                  <a:cubicBezTo>
                    <a:pt x="79562" y="23811"/>
                    <a:pt x="68655" y="31205"/>
                    <a:pt x="55605" y="34570"/>
                  </a:cubicBezTo>
                  <a:cubicBezTo>
                    <a:pt x="42665" y="37897"/>
                    <a:pt x="29688" y="39930"/>
                    <a:pt x="21037" y="50208"/>
                  </a:cubicBezTo>
                  <a:cubicBezTo>
                    <a:pt x="1" y="75237"/>
                    <a:pt x="2071" y="110951"/>
                    <a:pt x="32498" y="130287"/>
                  </a:cubicBezTo>
                  <a:cubicBezTo>
                    <a:pt x="61552" y="148815"/>
                    <a:pt x="113119" y="157395"/>
                    <a:pt x="136916" y="157395"/>
                  </a:cubicBezTo>
                  <a:cubicBezTo>
                    <a:pt x="139948" y="157395"/>
                    <a:pt x="142530" y="157255"/>
                    <a:pt x="144556" y="156980"/>
                  </a:cubicBezTo>
                  <a:cubicBezTo>
                    <a:pt x="144556" y="156980"/>
                    <a:pt x="146598" y="157363"/>
                    <a:pt x="150067" y="157363"/>
                  </a:cubicBezTo>
                  <a:cubicBezTo>
                    <a:pt x="158698" y="157363"/>
                    <a:pt x="176162" y="154992"/>
                    <a:pt x="192987" y="138457"/>
                  </a:cubicBezTo>
                  <a:cubicBezTo>
                    <a:pt x="216612" y="115277"/>
                    <a:pt x="223821" y="72871"/>
                    <a:pt x="208589" y="44552"/>
                  </a:cubicBezTo>
                  <a:cubicBezTo>
                    <a:pt x="193357" y="16232"/>
                    <a:pt x="162635" y="298"/>
                    <a:pt x="129657" y="2"/>
                  </a:cubicBezTo>
                  <a:cubicBezTo>
                    <a:pt x="129528" y="1"/>
                    <a:pt x="129400" y="1"/>
                    <a:pt x="129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508;p64">
              <a:extLst>
                <a:ext uri="{FF2B5EF4-FFF2-40B4-BE49-F238E27FC236}">
                  <a16:creationId xmlns:a16="http://schemas.microsoft.com/office/drawing/2014/main" id="{72A7CB64-08E9-48D8-B536-573A6D0C1245}"/>
                </a:ext>
              </a:extLst>
            </p:cNvPr>
            <p:cNvSpPr/>
            <p:nvPr/>
          </p:nvSpPr>
          <p:spPr>
            <a:xfrm>
              <a:off x="1144875" y="238125"/>
              <a:ext cx="5235975" cy="3934625"/>
            </a:xfrm>
            <a:custGeom>
              <a:avLst/>
              <a:gdLst/>
              <a:ahLst/>
              <a:cxnLst/>
              <a:rect l="l" t="t" r="r" b="b"/>
              <a:pathLst>
                <a:path w="209439" h="157385" extrusionOk="0">
                  <a:moveTo>
                    <a:pt x="122040" y="0"/>
                  </a:moveTo>
                  <a:cubicBezTo>
                    <a:pt x="106180" y="0"/>
                    <a:pt x="93906" y="6840"/>
                    <a:pt x="82482" y="15860"/>
                  </a:cubicBezTo>
                  <a:cubicBezTo>
                    <a:pt x="72426" y="23809"/>
                    <a:pt x="61519" y="31203"/>
                    <a:pt x="48469" y="34568"/>
                  </a:cubicBezTo>
                  <a:cubicBezTo>
                    <a:pt x="35529" y="37895"/>
                    <a:pt x="22552" y="39928"/>
                    <a:pt x="13901" y="50206"/>
                  </a:cubicBezTo>
                  <a:cubicBezTo>
                    <a:pt x="4770" y="61076"/>
                    <a:pt x="0" y="73941"/>
                    <a:pt x="0" y="86622"/>
                  </a:cubicBezTo>
                  <a:cubicBezTo>
                    <a:pt x="0" y="103148"/>
                    <a:pt x="8134" y="119341"/>
                    <a:pt x="25362" y="130285"/>
                  </a:cubicBezTo>
                  <a:cubicBezTo>
                    <a:pt x="54421" y="148807"/>
                    <a:pt x="105921" y="157384"/>
                    <a:pt x="129730" y="157384"/>
                  </a:cubicBezTo>
                  <a:cubicBezTo>
                    <a:pt x="132799" y="157384"/>
                    <a:pt x="135387" y="157236"/>
                    <a:pt x="137420" y="156978"/>
                  </a:cubicBezTo>
                  <a:cubicBezTo>
                    <a:pt x="137420" y="156978"/>
                    <a:pt x="139453" y="157347"/>
                    <a:pt x="142929" y="157347"/>
                  </a:cubicBezTo>
                  <a:cubicBezTo>
                    <a:pt x="151580" y="157347"/>
                    <a:pt x="169030" y="154981"/>
                    <a:pt x="185851" y="138455"/>
                  </a:cubicBezTo>
                  <a:cubicBezTo>
                    <a:pt x="201046" y="123556"/>
                    <a:pt x="209439" y="100671"/>
                    <a:pt x="209439" y="78674"/>
                  </a:cubicBezTo>
                  <a:cubicBezTo>
                    <a:pt x="209439" y="66510"/>
                    <a:pt x="206888" y="54643"/>
                    <a:pt x="201453" y="44550"/>
                  </a:cubicBezTo>
                  <a:cubicBezTo>
                    <a:pt x="186221" y="16230"/>
                    <a:pt x="155499" y="296"/>
                    <a:pt x="1225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509;p64">
              <a:extLst>
                <a:ext uri="{FF2B5EF4-FFF2-40B4-BE49-F238E27FC236}">
                  <a16:creationId xmlns:a16="http://schemas.microsoft.com/office/drawing/2014/main" id="{78D14834-AF47-4E02-8A4D-A5FEF091116E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510;p64">
              <a:extLst>
                <a:ext uri="{FF2B5EF4-FFF2-40B4-BE49-F238E27FC236}">
                  <a16:creationId xmlns:a16="http://schemas.microsoft.com/office/drawing/2014/main" id="{5A14FE29-0539-4C8E-A6F9-BA09A3FDA8F0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511;p64">
              <a:extLst>
                <a:ext uri="{FF2B5EF4-FFF2-40B4-BE49-F238E27FC236}">
                  <a16:creationId xmlns:a16="http://schemas.microsoft.com/office/drawing/2014/main" id="{945EDBA0-70EC-4B7F-A11F-52F687C40460}"/>
                </a:ext>
              </a:extLst>
            </p:cNvPr>
            <p:cNvSpPr/>
            <p:nvPr/>
          </p:nvSpPr>
          <p:spPr>
            <a:xfrm>
              <a:off x="2061750" y="1360175"/>
              <a:ext cx="3403150" cy="1928050"/>
            </a:xfrm>
            <a:custGeom>
              <a:avLst/>
              <a:gdLst/>
              <a:ahLst/>
              <a:cxnLst/>
              <a:rect l="l" t="t" r="r" b="b"/>
              <a:pathLst>
                <a:path w="136126" h="77122" extrusionOk="0">
                  <a:moveTo>
                    <a:pt x="68063" y="0"/>
                  </a:moveTo>
                  <a:cubicBezTo>
                    <a:pt x="30464" y="0"/>
                    <a:pt x="0" y="30501"/>
                    <a:pt x="0" y="68101"/>
                  </a:cubicBezTo>
                  <a:cubicBezTo>
                    <a:pt x="0" y="71132"/>
                    <a:pt x="185" y="74164"/>
                    <a:pt x="592" y="77121"/>
                  </a:cubicBezTo>
                  <a:lnTo>
                    <a:pt x="135534" y="77121"/>
                  </a:lnTo>
                  <a:cubicBezTo>
                    <a:pt x="135904" y="74164"/>
                    <a:pt x="136126" y="71132"/>
                    <a:pt x="136126" y="68101"/>
                  </a:cubicBezTo>
                  <a:cubicBezTo>
                    <a:pt x="136126" y="30501"/>
                    <a:pt x="105662" y="0"/>
                    <a:pt x="68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512;p64">
              <a:extLst>
                <a:ext uri="{FF2B5EF4-FFF2-40B4-BE49-F238E27FC236}">
                  <a16:creationId xmlns:a16="http://schemas.microsoft.com/office/drawing/2014/main" id="{D8AB4520-2468-4328-AFA4-51DD5D63956B}"/>
                </a:ext>
              </a:extLst>
            </p:cNvPr>
            <p:cNvSpPr/>
            <p:nvPr/>
          </p:nvSpPr>
          <p:spPr>
            <a:xfrm>
              <a:off x="2053425" y="1352775"/>
              <a:ext cx="3418875" cy="1942850"/>
            </a:xfrm>
            <a:custGeom>
              <a:avLst/>
              <a:gdLst/>
              <a:ahLst/>
              <a:cxnLst/>
              <a:rect l="l" t="t" r="r" b="b"/>
              <a:pathLst>
                <a:path w="136755" h="77714" extrusionOk="0">
                  <a:moveTo>
                    <a:pt x="68396" y="629"/>
                  </a:moveTo>
                  <a:cubicBezTo>
                    <a:pt x="87103" y="629"/>
                    <a:pt x="104036" y="8208"/>
                    <a:pt x="116310" y="20482"/>
                  </a:cubicBezTo>
                  <a:cubicBezTo>
                    <a:pt x="128584" y="32720"/>
                    <a:pt x="136163" y="49652"/>
                    <a:pt x="136163" y="68397"/>
                  </a:cubicBezTo>
                  <a:cubicBezTo>
                    <a:pt x="136163" y="71327"/>
                    <a:pt x="135956" y="74223"/>
                    <a:pt x="135608" y="77085"/>
                  </a:cubicBezTo>
                  <a:lnTo>
                    <a:pt x="1184" y="77085"/>
                  </a:lnTo>
                  <a:cubicBezTo>
                    <a:pt x="836" y="74223"/>
                    <a:pt x="629" y="71327"/>
                    <a:pt x="629" y="68397"/>
                  </a:cubicBezTo>
                  <a:cubicBezTo>
                    <a:pt x="629" y="49652"/>
                    <a:pt x="8208" y="32720"/>
                    <a:pt x="20482" y="20482"/>
                  </a:cubicBezTo>
                  <a:cubicBezTo>
                    <a:pt x="32756" y="8208"/>
                    <a:pt x="49689" y="629"/>
                    <a:pt x="68396" y="629"/>
                  </a:cubicBezTo>
                  <a:close/>
                  <a:moveTo>
                    <a:pt x="68396" y="1"/>
                  </a:moveTo>
                  <a:cubicBezTo>
                    <a:pt x="30612" y="1"/>
                    <a:pt x="0" y="30612"/>
                    <a:pt x="0" y="68397"/>
                  </a:cubicBezTo>
                  <a:cubicBezTo>
                    <a:pt x="0" y="71465"/>
                    <a:pt x="222" y="74497"/>
                    <a:pt x="629" y="77454"/>
                  </a:cubicBezTo>
                  <a:cubicBezTo>
                    <a:pt x="629" y="77602"/>
                    <a:pt x="777" y="77713"/>
                    <a:pt x="925" y="77713"/>
                  </a:cubicBezTo>
                  <a:lnTo>
                    <a:pt x="135867" y="77713"/>
                  </a:lnTo>
                  <a:cubicBezTo>
                    <a:pt x="136015" y="77713"/>
                    <a:pt x="136163" y="77602"/>
                    <a:pt x="136163" y="77454"/>
                  </a:cubicBezTo>
                  <a:cubicBezTo>
                    <a:pt x="136570" y="74497"/>
                    <a:pt x="136755" y="71465"/>
                    <a:pt x="136755" y="68397"/>
                  </a:cubicBezTo>
                  <a:cubicBezTo>
                    <a:pt x="136755" y="30612"/>
                    <a:pt x="106143" y="1"/>
                    <a:pt x="68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513;p64">
              <a:extLst>
                <a:ext uri="{FF2B5EF4-FFF2-40B4-BE49-F238E27FC236}">
                  <a16:creationId xmlns:a16="http://schemas.microsoft.com/office/drawing/2014/main" id="{F1B98681-B200-4019-A25E-412F6AD217CA}"/>
                </a:ext>
              </a:extLst>
            </p:cNvPr>
            <p:cNvSpPr/>
            <p:nvPr/>
          </p:nvSpPr>
          <p:spPr>
            <a:xfrm>
              <a:off x="2028475" y="3650500"/>
              <a:ext cx="3505750" cy="644250"/>
            </a:xfrm>
            <a:custGeom>
              <a:avLst/>
              <a:gdLst/>
              <a:ahLst/>
              <a:cxnLst/>
              <a:rect l="l" t="t" r="r" b="b"/>
              <a:pathLst>
                <a:path w="140230" h="25770" extrusionOk="0">
                  <a:moveTo>
                    <a:pt x="0" y="1"/>
                  </a:moveTo>
                  <a:lnTo>
                    <a:pt x="0" y="25769"/>
                  </a:lnTo>
                  <a:lnTo>
                    <a:pt x="140230" y="25769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514;p64">
              <a:extLst>
                <a:ext uri="{FF2B5EF4-FFF2-40B4-BE49-F238E27FC236}">
                  <a16:creationId xmlns:a16="http://schemas.microsoft.com/office/drawing/2014/main" id="{EBF36361-E311-4963-9A64-8F26FA103459}"/>
                </a:ext>
              </a:extLst>
            </p:cNvPr>
            <p:cNvSpPr/>
            <p:nvPr/>
          </p:nvSpPr>
          <p:spPr>
            <a:xfrm>
              <a:off x="2021075" y="3643125"/>
              <a:ext cx="3521475" cy="659025"/>
            </a:xfrm>
            <a:custGeom>
              <a:avLst/>
              <a:gdLst/>
              <a:ahLst/>
              <a:cxnLst/>
              <a:rect l="l" t="t" r="r" b="b"/>
              <a:pathLst>
                <a:path w="140859" h="26361" extrusionOk="0">
                  <a:moveTo>
                    <a:pt x="140230" y="629"/>
                  </a:moveTo>
                  <a:lnTo>
                    <a:pt x="140230" y="25732"/>
                  </a:lnTo>
                  <a:lnTo>
                    <a:pt x="592" y="2573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26064"/>
                  </a:lnTo>
                  <a:cubicBezTo>
                    <a:pt x="0" y="26138"/>
                    <a:pt x="37" y="26212"/>
                    <a:pt x="74" y="26286"/>
                  </a:cubicBezTo>
                  <a:cubicBezTo>
                    <a:pt x="148" y="26323"/>
                    <a:pt x="222" y="26360"/>
                    <a:pt x="296" y="26360"/>
                  </a:cubicBezTo>
                  <a:lnTo>
                    <a:pt x="140526" y="26360"/>
                  </a:lnTo>
                  <a:cubicBezTo>
                    <a:pt x="140637" y="26360"/>
                    <a:pt x="140711" y="26323"/>
                    <a:pt x="140747" y="26286"/>
                  </a:cubicBezTo>
                  <a:cubicBezTo>
                    <a:pt x="140821" y="26212"/>
                    <a:pt x="140858" y="26138"/>
                    <a:pt x="140858" y="26064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515;p64">
              <a:extLst>
                <a:ext uri="{FF2B5EF4-FFF2-40B4-BE49-F238E27FC236}">
                  <a16:creationId xmlns:a16="http://schemas.microsoft.com/office/drawing/2014/main" id="{88E44511-AA87-4962-B57D-579E3B769AFD}"/>
                </a:ext>
              </a:extLst>
            </p:cNvPr>
            <p:cNvSpPr/>
            <p:nvPr/>
          </p:nvSpPr>
          <p:spPr>
            <a:xfrm>
              <a:off x="3464775" y="920225"/>
              <a:ext cx="596175" cy="1592525"/>
            </a:xfrm>
            <a:custGeom>
              <a:avLst/>
              <a:gdLst/>
              <a:ahLst/>
              <a:cxnLst/>
              <a:rect l="l" t="t" r="r" b="b"/>
              <a:pathLst>
                <a:path w="23847" h="63701" extrusionOk="0">
                  <a:moveTo>
                    <a:pt x="0" y="0"/>
                  </a:moveTo>
                  <a:lnTo>
                    <a:pt x="0" y="63701"/>
                  </a:lnTo>
                  <a:lnTo>
                    <a:pt x="23847" y="63701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516;p64">
              <a:extLst>
                <a:ext uri="{FF2B5EF4-FFF2-40B4-BE49-F238E27FC236}">
                  <a16:creationId xmlns:a16="http://schemas.microsoft.com/office/drawing/2014/main" id="{5B0250B0-2FDF-4F76-A98D-A232E8156952}"/>
                </a:ext>
              </a:extLst>
            </p:cNvPr>
            <p:cNvSpPr/>
            <p:nvPr/>
          </p:nvSpPr>
          <p:spPr>
            <a:xfrm>
              <a:off x="3457375" y="912825"/>
              <a:ext cx="611900" cy="1607325"/>
            </a:xfrm>
            <a:custGeom>
              <a:avLst/>
              <a:gdLst/>
              <a:ahLst/>
              <a:cxnLst/>
              <a:rect l="l" t="t" r="r" b="b"/>
              <a:pathLst>
                <a:path w="24476" h="64293" extrusionOk="0">
                  <a:moveTo>
                    <a:pt x="23847" y="592"/>
                  </a:moveTo>
                  <a:lnTo>
                    <a:pt x="23847" y="63664"/>
                  </a:lnTo>
                  <a:lnTo>
                    <a:pt x="629" y="6366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63997"/>
                  </a:lnTo>
                  <a:cubicBezTo>
                    <a:pt x="1" y="64071"/>
                    <a:pt x="38" y="64145"/>
                    <a:pt x="75" y="64219"/>
                  </a:cubicBezTo>
                  <a:cubicBezTo>
                    <a:pt x="149" y="64256"/>
                    <a:pt x="223" y="64293"/>
                    <a:pt x="296" y="64293"/>
                  </a:cubicBezTo>
                  <a:lnTo>
                    <a:pt x="24143" y="64293"/>
                  </a:lnTo>
                  <a:cubicBezTo>
                    <a:pt x="24253" y="64293"/>
                    <a:pt x="24327" y="64256"/>
                    <a:pt x="24364" y="64219"/>
                  </a:cubicBezTo>
                  <a:cubicBezTo>
                    <a:pt x="24438" y="64145"/>
                    <a:pt x="24475" y="64071"/>
                    <a:pt x="24475" y="63997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517;p64">
              <a:extLst>
                <a:ext uri="{FF2B5EF4-FFF2-40B4-BE49-F238E27FC236}">
                  <a16:creationId xmlns:a16="http://schemas.microsoft.com/office/drawing/2014/main" id="{8A61BF91-5B4B-48CE-87DB-7DA6FB1E8219}"/>
                </a:ext>
              </a:extLst>
            </p:cNvPr>
            <p:cNvSpPr/>
            <p:nvPr/>
          </p:nvSpPr>
          <p:spPr>
            <a:xfrm>
              <a:off x="3464775" y="920225"/>
              <a:ext cx="596175" cy="1349450"/>
            </a:xfrm>
            <a:custGeom>
              <a:avLst/>
              <a:gdLst/>
              <a:ahLst/>
              <a:cxnLst/>
              <a:rect l="l" t="t" r="r" b="b"/>
              <a:pathLst>
                <a:path w="23847" h="53978" extrusionOk="0">
                  <a:moveTo>
                    <a:pt x="0" y="0"/>
                  </a:moveTo>
                  <a:lnTo>
                    <a:pt x="0" y="53978"/>
                  </a:lnTo>
                  <a:lnTo>
                    <a:pt x="23847" y="53978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518;p64">
              <a:extLst>
                <a:ext uri="{FF2B5EF4-FFF2-40B4-BE49-F238E27FC236}">
                  <a16:creationId xmlns:a16="http://schemas.microsoft.com/office/drawing/2014/main" id="{B3B70A95-CFC8-4F73-ACD6-276AD2B059EB}"/>
                </a:ext>
              </a:extLst>
            </p:cNvPr>
            <p:cNvSpPr/>
            <p:nvPr/>
          </p:nvSpPr>
          <p:spPr>
            <a:xfrm>
              <a:off x="3457375" y="912825"/>
              <a:ext cx="611900" cy="1365175"/>
            </a:xfrm>
            <a:custGeom>
              <a:avLst/>
              <a:gdLst/>
              <a:ahLst/>
              <a:cxnLst/>
              <a:rect l="l" t="t" r="r" b="b"/>
              <a:pathLst>
                <a:path w="24476" h="54607" extrusionOk="0">
                  <a:moveTo>
                    <a:pt x="23847" y="592"/>
                  </a:moveTo>
                  <a:lnTo>
                    <a:pt x="23847" y="53978"/>
                  </a:lnTo>
                  <a:lnTo>
                    <a:pt x="629" y="53978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54274"/>
                  </a:lnTo>
                  <a:cubicBezTo>
                    <a:pt x="1" y="54385"/>
                    <a:pt x="38" y="54458"/>
                    <a:pt x="75" y="54495"/>
                  </a:cubicBezTo>
                  <a:cubicBezTo>
                    <a:pt x="149" y="54569"/>
                    <a:pt x="223" y="54606"/>
                    <a:pt x="296" y="54606"/>
                  </a:cubicBezTo>
                  <a:lnTo>
                    <a:pt x="24143" y="54606"/>
                  </a:lnTo>
                  <a:cubicBezTo>
                    <a:pt x="24253" y="54606"/>
                    <a:pt x="24327" y="54569"/>
                    <a:pt x="24364" y="54495"/>
                  </a:cubicBezTo>
                  <a:cubicBezTo>
                    <a:pt x="24438" y="54458"/>
                    <a:pt x="24475" y="54385"/>
                    <a:pt x="24475" y="54274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519;p64">
              <a:extLst>
                <a:ext uri="{FF2B5EF4-FFF2-40B4-BE49-F238E27FC236}">
                  <a16:creationId xmlns:a16="http://schemas.microsoft.com/office/drawing/2014/main" id="{0848383F-3082-43F9-B404-9FE1A1CAE5EB}"/>
                </a:ext>
              </a:extLst>
            </p:cNvPr>
            <p:cNvSpPr/>
            <p:nvPr/>
          </p:nvSpPr>
          <p:spPr>
            <a:xfrm>
              <a:off x="2712425" y="920225"/>
              <a:ext cx="2101800" cy="1269975"/>
            </a:xfrm>
            <a:custGeom>
              <a:avLst/>
              <a:gdLst/>
              <a:ahLst/>
              <a:cxnLst/>
              <a:rect l="l" t="t" r="r" b="b"/>
              <a:pathLst>
                <a:path w="84072" h="50799" extrusionOk="0">
                  <a:moveTo>
                    <a:pt x="0" y="0"/>
                  </a:moveTo>
                  <a:lnTo>
                    <a:pt x="0" y="44365"/>
                  </a:lnTo>
                  <a:cubicBezTo>
                    <a:pt x="0" y="47914"/>
                    <a:pt x="2884" y="50798"/>
                    <a:pt x="6433" y="50798"/>
                  </a:cubicBezTo>
                  <a:lnTo>
                    <a:pt x="77639" y="50798"/>
                  </a:lnTo>
                  <a:cubicBezTo>
                    <a:pt x="81188" y="50798"/>
                    <a:pt x="84072" y="47914"/>
                    <a:pt x="84072" y="44365"/>
                  </a:cubicBezTo>
                  <a:lnTo>
                    <a:pt x="84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520;p64">
              <a:extLst>
                <a:ext uri="{FF2B5EF4-FFF2-40B4-BE49-F238E27FC236}">
                  <a16:creationId xmlns:a16="http://schemas.microsoft.com/office/drawing/2014/main" id="{A436BADF-B3A9-4BDE-AD8A-35ADE924DE36}"/>
                </a:ext>
              </a:extLst>
            </p:cNvPr>
            <p:cNvSpPr/>
            <p:nvPr/>
          </p:nvSpPr>
          <p:spPr>
            <a:xfrm>
              <a:off x="2705025" y="912825"/>
              <a:ext cx="2116600" cy="1284750"/>
            </a:xfrm>
            <a:custGeom>
              <a:avLst/>
              <a:gdLst/>
              <a:ahLst/>
              <a:cxnLst/>
              <a:rect l="l" t="t" r="r" b="b"/>
              <a:pathLst>
                <a:path w="84664" h="51390" extrusionOk="0">
                  <a:moveTo>
                    <a:pt x="84072" y="592"/>
                  </a:moveTo>
                  <a:lnTo>
                    <a:pt x="84072" y="44661"/>
                  </a:lnTo>
                  <a:cubicBezTo>
                    <a:pt x="84072" y="46362"/>
                    <a:pt x="83369" y="47878"/>
                    <a:pt x="82260" y="48987"/>
                  </a:cubicBezTo>
                  <a:cubicBezTo>
                    <a:pt x="81151" y="50096"/>
                    <a:pt x="79635" y="50761"/>
                    <a:pt x="77935" y="50761"/>
                  </a:cubicBezTo>
                  <a:lnTo>
                    <a:pt x="6729" y="50761"/>
                  </a:lnTo>
                  <a:cubicBezTo>
                    <a:pt x="5029" y="50761"/>
                    <a:pt x="3513" y="50096"/>
                    <a:pt x="2404" y="48987"/>
                  </a:cubicBezTo>
                  <a:cubicBezTo>
                    <a:pt x="1295" y="47878"/>
                    <a:pt x="592" y="46362"/>
                    <a:pt x="592" y="44661"/>
                  </a:cubicBez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12" y="38"/>
                    <a:pt x="75" y="75"/>
                  </a:cubicBezTo>
                  <a:cubicBezTo>
                    <a:pt x="1" y="149"/>
                    <a:pt x="1" y="222"/>
                    <a:pt x="1" y="296"/>
                  </a:cubicBezTo>
                  <a:lnTo>
                    <a:pt x="1" y="44661"/>
                  </a:lnTo>
                  <a:cubicBezTo>
                    <a:pt x="1" y="48358"/>
                    <a:pt x="2995" y="51390"/>
                    <a:pt x="6729" y="51390"/>
                  </a:cubicBezTo>
                  <a:lnTo>
                    <a:pt x="77935" y="51390"/>
                  </a:lnTo>
                  <a:cubicBezTo>
                    <a:pt x="81669" y="51390"/>
                    <a:pt x="84663" y="48358"/>
                    <a:pt x="84663" y="44661"/>
                  </a:cubicBezTo>
                  <a:lnTo>
                    <a:pt x="84663" y="296"/>
                  </a:lnTo>
                  <a:cubicBezTo>
                    <a:pt x="84663" y="222"/>
                    <a:pt x="84626" y="149"/>
                    <a:pt x="84589" y="75"/>
                  </a:cubicBezTo>
                  <a:cubicBezTo>
                    <a:pt x="84515" y="38"/>
                    <a:pt x="84441" y="1"/>
                    <a:pt x="8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521;p64">
              <a:extLst>
                <a:ext uri="{FF2B5EF4-FFF2-40B4-BE49-F238E27FC236}">
                  <a16:creationId xmlns:a16="http://schemas.microsoft.com/office/drawing/2014/main" id="{E19A8B4A-4546-467B-8A34-B5C5942926F2}"/>
                </a:ext>
              </a:extLst>
            </p:cNvPr>
            <p:cNvSpPr/>
            <p:nvPr/>
          </p:nvSpPr>
          <p:spPr>
            <a:xfrm>
              <a:off x="2535900" y="774200"/>
              <a:ext cx="2453925" cy="1269025"/>
            </a:xfrm>
            <a:custGeom>
              <a:avLst/>
              <a:gdLst/>
              <a:ahLst/>
              <a:cxnLst/>
              <a:rect l="l" t="t" r="r" b="b"/>
              <a:pathLst>
                <a:path w="98157" h="50761" extrusionOk="0">
                  <a:moveTo>
                    <a:pt x="3327" y="0"/>
                  </a:moveTo>
                  <a:cubicBezTo>
                    <a:pt x="1516" y="0"/>
                    <a:pt x="0" y="1479"/>
                    <a:pt x="0" y="3290"/>
                  </a:cubicBezTo>
                  <a:lnTo>
                    <a:pt x="0" y="47433"/>
                  </a:lnTo>
                  <a:cubicBezTo>
                    <a:pt x="0" y="49282"/>
                    <a:pt x="1516" y="50761"/>
                    <a:pt x="3327" y="50761"/>
                  </a:cubicBezTo>
                  <a:lnTo>
                    <a:pt x="94867" y="50761"/>
                  </a:lnTo>
                  <a:cubicBezTo>
                    <a:pt x="96678" y="50761"/>
                    <a:pt x="98157" y="49282"/>
                    <a:pt x="98157" y="47433"/>
                  </a:cubicBezTo>
                  <a:lnTo>
                    <a:pt x="98157" y="3290"/>
                  </a:lnTo>
                  <a:cubicBezTo>
                    <a:pt x="98157" y="1479"/>
                    <a:pt x="96678" y="0"/>
                    <a:pt x="9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522;p64">
              <a:extLst>
                <a:ext uri="{FF2B5EF4-FFF2-40B4-BE49-F238E27FC236}">
                  <a16:creationId xmlns:a16="http://schemas.microsoft.com/office/drawing/2014/main" id="{09B07C1E-4B02-4C85-B348-EC1FC3542890}"/>
                </a:ext>
              </a:extLst>
            </p:cNvPr>
            <p:cNvSpPr/>
            <p:nvPr/>
          </p:nvSpPr>
          <p:spPr>
            <a:xfrm>
              <a:off x="2528500" y="765875"/>
              <a:ext cx="2469650" cy="1284750"/>
            </a:xfrm>
            <a:custGeom>
              <a:avLst/>
              <a:gdLst/>
              <a:ahLst/>
              <a:cxnLst/>
              <a:rect l="l" t="t" r="r" b="b"/>
              <a:pathLst>
                <a:path w="98786" h="51390" extrusionOk="0">
                  <a:moveTo>
                    <a:pt x="95163" y="629"/>
                  </a:moveTo>
                  <a:cubicBezTo>
                    <a:pt x="95976" y="629"/>
                    <a:pt x="96715" y="962"/>
                    <a:pt x="97270" y="1516"/>
                  </a:cubicBezTo>
                  <a:cubicBezTo>
                    <a:pt x="97824" y="2034"/>
                    <a:pt x="98157" y="2810"/>
                    <a:pt x="98157" y="3623"/>
                  </a:cubicBezTo>
                  <a:lnTo>
                    <a:pt x="98157" y="47766"/>
                  </a:lnTo>
                  <a:cubicBezTo>
                    <a:pt x="98157" y="48617"/>
                    <a:pt x="97824" y="49356"/>
                    <a:pt x="97270" y="49911"/>
                  </a:cubicBezTo>
                  <a:cubicBezTo>
                    <a:pt x="96715" y="50428"/>
                    <a:pt x="95976" y="50798"/>
                    <a:pt x="95163" y="50798"/>
                  </a:cubicBezTo>
                  <a:lnTo>
                    <a:pt x="3623" y="50798"/>
                  </a:lnTo>
                  <a:cubicBezTo>
                    <a:pt x="2810" y="50798"/>
                    <a:pt x="2034" y="50428"/>
                    <a:pt x="1516" y="49911"/>
                  </a:cubicBezTo>
                  <a:cubicBezTo>
                    <a:pt x="962" y="49356"/>
                    <a:pt x="629" y="48617"/>
                    <a:pt x="629" y="47766"/>
                  </a:cubicBezTo>
                  <a:lnTo>
                    <a:pt x="629" y="3623"/>
                  </a:lnTo>
                  <a:cubicBezTo>
                    <a:pt x="629" y="2810"/>
                    <a:pt x="962" y="2034"/>
                    <a:pt x="1516" y="1516"/>
                  </a:cubicBezTo>
                  <a:cubicBezTo>
                    <a:pt x="2034" y="962"/>
                    <a:pt x="2810" y="629"/>
                    <a:pt x="3623" y="629"/>
                  </a:cubicBezTo>
                  <a:close/>
                  <a:moveTo>
                    <a:pt x="3623" y="0"/>
                  </a:moveTo>
                  <a:cubicBezTo>
                    <a:pt x="1627" y="0"/>
                    <a:pt x="0" y="1627"/>
                    <a:pt x="0" y="3623"/>
                  </a:cubicBezTo>
                  <a:lnTo>
                    <a:pt x="0" y="47766"/>
                  </a:lnTo>
                  <a:cubicBezTo>
                    <a:pt x="0" y="49763"/>
                    <a:pt x="1627" y="51390"/>
                    <a:pt x="3623" y="51390"/>
                  </a:cubicBezTo>
                  <a:lnTo>
                    <a:pt x="95163" y="51390"/>
                  </a:lnTo>
                  <a:cubicBezTo>
                    <a:pt x="97159" y="51390"/>
                    <a:pt x="98786" y="49763"/>
                    <a:pt x="98786" y="47766"/>
                  </a:cubicBezTo>
                  <a:lnTo>
                    <a:pt x="98786" y="3623"/>
                  </a:lnTo>
                  <a:cubicBezTo>
                    <a:pt x="98786" y="1627"/>
                    <a:pt x="97159" y="0"/>
                    <a:pt x="95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523;p64">
              <a:extLst>
                <a:ext uri="{FF2B5EF4-FFF2-40B4-BE49-F238E27FC236}">
                  <a16:creationId xmlns:a16="http://schemas.microsoft.com/office/drawing/2014/main" id="{1F87864D-AC02-4444-8BC1-3CD5743DB9FC}"/>
                </a:ext>
              </a:extLst>
            </p:cNvPr>
            <p:cNvSpPr/>
            <p:nvPr/>
          </p:nvSpPr>
          <p:spPr>
            <a:xfrm>
              <a:off x="2673600" y="862000"/>
              <a:ext cx="2179450" cy="1093425"/>
            </a:xfrm>
            <a:custGeom>
              <a:avLst/>
              <a:gdLst/>
              <a:ahLst/>
              <a:cxnLst/>
              <a:rect l="l" t="t" r="r" b="b"/>
              <a:pathLst>
                <a:path w="87178" h="43737" extrusionOk="0">
                  <a:moveTo>
                    <a:pt x="2552" y="0"/>
                  </a:moveTo>
                  <a:cubicBezTo>
                    <a:pt x="1147" y="0"/>
                    <a:pt x="1" y="1146"/>
                    <a:pt x="1" y="2588"/>
                  </a:cubicBezTo>
                  <a:lnTo>
                    <a:pt x="1" y="41149"/>
                  </a:lnTo>
                  <a:cubicBezTo>
                    <a:pt x="1" y="42554"/>
                    <a:pt x="1147" y="43737"/>
                    <a:pt x="2552" y="43737"/>
                  </a:cubicBezTo>
                  <a:lnTo>
                    <a:pt x="84589" y="43737"/>
                  </a:lnTo>
                  <a:cubicBezTo>
                    <a:pt x="86031" y="43737"/>
                    <a:pt x="87177" y="42554"/>
                    <a:pt x="87177" y="41149"/>
                  </a:cubicBezTo>
                  <a:lnTo>
                    <a:pt x="87177" y="2588"/>
                  </a:lnTo>
                  <a:cubicBezTo>
                    <a:pt x="87177" y="1146"/>
                    <a:pt x="86031" y="0"/>
                    <a:pt x="84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524;p64">
              <a:extLst>
                <a:ext uri="{FF2B5EF4-FFF2-40B4-BE49-F238E27FC236}">
                  <a16:creationId xmlns:a16="http://schemas.microsoft.com/office/drawing/2014/main" id="{0AC9D093-E664-4F8A-B262-EEDD3677A330}"/>
                </a:ext>
              </a:extLst>
            </p:cNvPr>
            <p:cNvSpPr/>
            <p:nvPr/>
          </p:nvSpPr>
          <p:spPr>
            <a:xfrm>
              <a:off x="2665275" y="853675"/>
              <a:ext cx="2196100" cy="1109150"/>
            </a:xfrm>
            <a:custGeom>
              <a:avLst/>
              <a:gdLst/>
              <a:ahLst/>
              <a:cxnLst/>
              <a:rect l="l" t="t" r="r" b="b"/>
              <a:pathLst>
                <a:path w="87844" h="44366" extrusionOk="0">
                  <a:moveTo>
                    <a:pt x="84922" y="629"/>
                  </a:moveTo>
                  <a:cubicBezTo>
                    <a:pt x="86179" y="629"/>
                    <a:pt x="87215" y="1664"/>
                    <a:pt x="87215" y="2921"/>
                  </a:cubicBezTo>
                  <a:lnTo>
                    <a:pt x="87215" y="41482"/>
                  </a:lnTo>
                  <a:cubicBezTo>
                    <a:pt x="87215" y="42739"/>
                    <a:pt x="86179" y="43737"/>
                    <a:pt x="84922" y="43737"/>
                  </a:cubicBezTo>
                  <a:lnTo>
                    <a:pt x="2885" y="43737"/>
                  </a:lnTo>
                  <a:cubicBezTo>
                    <a:pt x="1628" y="43737"/>
                    <a:pt x="629" y="42739"/>
                    <a:pt x="629" y="41482"/>
                  </a:cubicBezTo>
                  <a:lnTo>
                    <a:pt x="629" y="2921"/>
                  </a:lnTo>
                  <a:cubicBezTo>
                    <a:pt x="629" y="1664"/>
                    <a:pt x="1628" y="629"/>
                    <a:pt x="2885" y="629"/>
                  </a:cubicBezTo>
                  <a:close/>
                  <a:moveTo>
                    <a:pt x="2885" y="0"/>
                  </a:moveTo>
                  <a:cubicBezTo>
                    <a:pt x="1295" y="0"/>
                    <a:pt x="1" y="1294"/>
                    <a:pt x="1" y="2921"/>
                  </a:cubicBezTo>
                  <a:lnTo>
                    <a:pt x="1" y="41482"/>
                  </a:lnTo>
                  <a:cubicBezTo>
                    <a:pt x="1" y="43071"/>
                    <a:pt x="1295" y="44365"/>
                    <a:pt x="2885" y="44365"/>
                  </a:cubicBezTo>
                  <a:lnTo>
                    <a:pt x="84922" y="44365"/>
                  </a:lnTo>
                  <a:cubicBezTo>
                    <a:pt x="86549" y="44365"/>
                    <a:pt x="87843" y="43071"/>
                    <a:pt x="87843" y="41482"/>
                  </a:cubicBezTo>
                  <a:lnTo>
                    <a:pt x="87843" y="2921"/>
                  </a:lnTo>
                  <a:cubicBezTo>
                    <a:pt x="87843" y="1294"/>
                    <a:pt x="86549" y="0"/>
                    <a:pt x="84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525;p64">
              <a:extLst>
                <a:ext uri="{FF2B5EF4-FFF2-40B4-BE49-F238E27FC236}">
                  <a16:creationId xmlns:a16="http://schemas.microsoft.com/office/drawing/2014/main" id="{61C49020-0250-44AE-874D-0F278499241A}"/>
                </a:ext>
              </a:extLst>
            </p:cNvPr>
            <p:cNvSpPr/>
            <p:nvPr/>
          </p:nvSpPr>
          <p:spPr>
            <a:xfrm>
              <a:off x="4701450" y="975675"/>
              <a:ext cx="62875" cy="15750"/>
            </a:xfrm>
            <a:custGeom>
              <a:avLst/>
              <a:gdLst/>
              <a:ahLst/>
              <a:cxnLst/>
              <a:rect l="l" t="t" r="r" b="b"/>
              <a:pathLst>
                <a:path w="2515" h="630" extrusionOk="0">
                  <a:moveTo>
                    <a:pt x="296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218" y="629"/>
                  </a:lnTo>
                  <a:cubicBezTo>
                    <a:pt x="2366" y="629"/>
                    <a:pt x="2514" y="481"/>
                    <a:pt x="2514" y="296"/>
                  </a:cubicBezTo>
                  <a:cubicBezTo>
                    <a:pt x="2514" y="149"/>
                    <a:pt x="2366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526;p64">
              <a:extLst>
                <a:ext uri="{FF2B5EF4-FFF2-40B4-BE49-F238E27FC236}">
                  <a16:creationId xmlns:a16="http://schemas.microsoft.com/office/drawing/2014/main" id="{F4B88393-3F2E-4DB0-AEB8-4FD6C92EA183}"/>
                </a:ext>
              </a:extLst>
            </p:cNvPr>
            <p:cNvSpPr/>
            <p:nvPr/>
          </p:nvSpPr>
          <p:spPr>
            <a:xfrm>
              <a:off x="4382575" y="975675"/>
              <a:ext cx="274525" cy="15750"/>
            </a:xfrm>
            <a:custGeom>
              <a:avLst/>
              <a:gdLst/>
              <a:ahLst/>
              <a:cxnLst/>
              <a:rect l="l" t="t" r="r" b="b"/>
              <a:pathLst>
                <a:path w="1098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10685" y="629"/>
                  </a:lnTo>
                  <a:cubicBezTo>
                    <a:pt x="10833" y="629"/>
                    <a:pt x="10981" y="481"/>
                    <a:pt x="10981" y="296"/>
                  </a:cubicBezTo>
                  <a:cubicBezTo>
                    <a:pt x="10981" y="149"/>
                    <a:pt x="1083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527;p64">
              <a:extLst>
                <a:ext uri="{FF2B5EF4-FFF2-40B4-BE49-F238E27FC236}">
                  <a16:creationId xmlns:a16="http://schemas.microsoft.com/office/drawing/2014/main" id="{408C3654-277D-42DF-9011-926FD8B389A1}"/>
                </a:ext>
              </a:extLst>
            </p:cNvPr>
            <p:cNvSpPr/>
            <p:nvPr/>
          </p:nvSpPr>
          <p:spPr>
            <a:xfrm>
              <a:off x="3640375" y="975675"/>
              <a:ext cx="672900" cy="15750"/>
            </a:xfrm>
            <a:custGeom>
              <a:avLst/>
              <a:gdLst/>
              <a:ahLst/>
              <a:cxnLst/>
              <a:rect l="l" t="t" r="r" b="b"/>
              <a:pathLst>
                <a:path w="26916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6620" y="629"/>
                  </a:lnTo>
                  <a:cubicBezTo>
                    <a:pt x="26805" y="629"/>
                    <a:pt x="26915" y="481"/>
                    <a:pt x="26915" y="296"/>
                  </a:cubicBezTo>
                  <a:cubicBezTo>
                    <a:pt x="26915" y="149"/>
                    <a:pt x="26805" y="1"/>
                    <a:pt x="26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528;p64">
              <a:extLst>
                <a:ext uri="{FF2B5EF4-FFF2-40B4-BE49-F238E27FC236}">
                  <a16:creationId xmlns:a16="http://schemas.microsoft.com/office/drawing/2014/main" id="{B5F8513D-4E7F-457D-B539-8D2E3912C881}"/>
                </a:ext>
              </a:extLst>
            </p:cNvPr>
            <p:cNvSpPr/>
            <p:nvPr/>
          </p:nvSpPr>
          <p:spPr>
            <a:xfrm>
              <a:off x="2927775" y="975675"/>
              <a:ext cx="664575" cy="15750"/>
            </a:xfrm>
            <a:custGeom>
              <a:avLst/>
              <a:gdLst/>
              <a:ahLst/>
              <a:cxnLst/>
              <a:rect l="l" t="t" r="r" b="b"/>
              <a:pathLst>
                <a:path w="26583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6287" y="629"/>
                  </a:lnTo>
                  <a:cubicBezTo>
                    <a:pt x="26435" y="629"/>
                    <a:pt x="26582" y="481"/>
                    <a:pt x="26582" y="296"/>
                  </a:cubicBezTo>
                  <a:cubicBezTo>
                    <a:pt x="26582" y="149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529;p64">
              <a:extLst>
                <a:ext uri="{FF2B5EF4-FFF2-40B4-BE49-F238E27FC236}">
                  <a16:creationId xmlns:a16="http://schemas.microsoft.com/office/drawing/2014/main" id="{377168A7-A654-4DB9-A4F6-B91062BFCCF8}"/>
                </a:ext>
              </a:extLst>
            </p:cNvPr>
            <p:cNvSpPr/>
            <p:nvPr/>
          </p:nvSpPr>
          <p:spPr>
            <a:xfrm>
              <a:off x="2762325" y="975675"/>
              <a:ext cx="87850" cy="15750"/>
            </a:xfrm>
            <a:custGeom>
              <a:avLst/>
              <a:gdLst/>
              <a:ahLst/>
              <a:cxnLst/>
              <a:rect l="l" t="t" r="r" b="b"/>
              <a:pathLst>
                <a:path w="3514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217" y="629"/>
                  </a:lnTo>
                  <a:cubicBezTo>
                    <a:pt x="3365" y="629"/>
                    <a:pt x="3513" y="481"/>
                    <a:pt x="3513" y="296"/>
                  </a:cubicBezTo>
                  <a:cubicBezTo>
                    <a:pt x="3513" y="149"/>
                    <a:pt x="3365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530;p64">
              <a:extLst>
                <a:ext uri="{FF2B5EF4-FFF2-40B4-BE49-F238E27FC236}">
                  <a16:creationId xmlns:a16="http://schemas.microsoft.com/office/drawing/2014/main" id="{DED40613-841F-476D-AD57-3B123123C5D6}"/>
                </a:ext>
              </a:extLst>
            </p:cNvPr>
            <p:cNvSpPr/>
            <p:nvPr/>
          </p:nvSpPr>
          <p:spPr>
            <a:xfrm>
              <a:off x="4518425" y="1107850"/>
              <a:ext cx="245900" cy="14800"/>
            </a:xfrm>
            <a:custGeom>
              <a:avLst/>
              <a:gdLst/>
              <a:ahLst/>
              <a:cxnLst/>
              <a:rect l="l" t="t" r="r" b="b"/>
              <a:pathLst>
                <a:path w="9836" h="592" extrusionOk="0">
                  <a:moveTo>
                    <a:pt x="334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9539" y="592"/>
                  </a:lnTo>
                  <a:cubicBezTo>
                    <a:pt x="9687" y="592"/>
                    <a:pt x="9835" y="481"/>
                    <a:pt x="9835" y="296"/>
                  </a:cubicBezTo>
                  <a:cubicBezTo>
                    <a:pt x="9835" y="111"/>
                    <a:pt x="9687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531;p64">
              <a:extLst>
                <a:ext uri="{FF2B5EF4-FFF2-40B4-BE49-F238E27FC236}">
                  <a16:creationId xmlns:a16="http://schemas.microsoft.com/office/drawing/2014/main" id="{DE92CB98-E630-46CA-9F13-A2598BC84017}"/>
                </a:ext>
              </a:extLst>
            </p:cNvPr>
            <p:cNvSpPr/>
            <p:nvPr/>
          </p:nvSpPr>
          <p:spPr>
            <a:xfrm>
              <a:off x="3946325" y="1107850"/>
              <a:ext cx="537025" cy="14800"/>
            </a:xfrm>
            <a:custGeom>
              <a:avLst/>
              <a:gdLst/>
              <a:ahLst/>
              <a:cxnLst/>
              <a:rect l="l" t="t" r="r" b="b"/>
              <a:pathLst>
                <a:path w="21481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21184" y="592"/>
                  </a:lnTo>
                  <a:cubicBezTo>
                    <a:pt x="21332" y="592"/>
                    <a:pt x="21480" y="481"/>
                    <a:pt x="21480" y="296"/>
                  </a:cubicBezTo>
                  <a:cubicBezTo>
                    <a:pt x="21480" y="111"/>
                    <a:pt x="21332" y="0"/>
                    <a:pt x="2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532;p64">
              <a:extLst>
                <a:ext uri="{FF2B5EF4-FFF2-40B4-BE49-F238E27FC236}">
                  <a16:creationId xmlns:a16="http://schemas.microsoft.com/office/drawing/2014/main" id="{4910ABFC-DE96-46A0-A4B7-FDBE47288163}"/>
                </a:ext>
              </a:extLst>
            </p:cNvPr>
            <p:cNvSpPr/>
            <p:nvPr/>
          </p:nvSpPr>
          <p:spPr>
            <a:xfrm>
              <a:off x="3805825" y="1107850"/>
              <a:ext cx="83200" cy="14800"/>
            </a:xfrm>
            <a:custGeom>
              <a:avLst/>
              <a:gdLst/>
              <a:ahLst/>
              <a:cxnLst/>
              <a:rect l="l" t="t" r="r" b="b"/>
              <a:pathLst>
                <a:path w="3328" h="592" extrusionOk="0">
                  <a:moveTo>
                    <a:pt x="333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3" y="592"/>
                  </a:cubicBezTo>
                  <a:lnTo>
                    <a:pt x="3032" y="592"/>
                  </a:lnTo>
                  <a:cubicBezTo>
                    <a:pt x="3217" y="592"/>
                    <a:pt x="3328" y="481"/>
                    <a:pt x="3328" y="296"/>
                  </a:cubicBezTo>
                  <a:cubicBezTo>
                    <a:pt x="3328" y="111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533;p64">
              <a:extLst>
                <a:ext uri="{FF2B5EF4-FFF2-40B4-BE49-F238E27FC236}">
                  <a16:creationId xmlns:a16="http://schemas.microsoft.com/office/drawing/2014/main" id="{C2D21745-7DE3-4657-9DC7-9DDCACA95E03}"/>
                </a:ext>
              </a:extLst>
            </p:cNvPr>
            <p:cNvSpPr/>
            <p:nvPr/>
          </p:nvSpPr>
          <p:spPr>
            <a:xfrm>
              <a:off x="3653325" y="1107850"/>
              <a:ext cx="125725" cy="14800"/>
            </a:xfrm>
            <a:custGeom>
              <a:avLst/>
              <a:gdLst/>
              <a:ahLst/>
              <a:cxnLst/>
              <a:rect l="l" t="t" r="r" b="b"/>
              <a:pathLst>
                <a:path w="5029" h="592" extrusionOk="0">
                  <a:moveTo>
                    <a:pt x="296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4733" y="592"/>
                  </a:lnTo>
                  <a:cubicBezTo>
                    <a:pt x="4881" y="592"/>
                    <a:pt x="5028" y="481"/>
                    <a:pt x="5028" y="296"/>
                  </a:cubicBezTo>
                  <a:cubicBezTo>
                    <a:pt x="5028" y="111"/>
                    <a:pt x="4881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534;p64">
              <a:extLst>
                <a:ext uri="{FF2B5EF4-FFF2-40B4-BE49-F238E27FC236}">
                  <a16:creationId xmlns:a16="http://schemas.microsoft.com/office/drawing/2014/main" id="{7A43F2F3-4D54-452E-89D6-F5D2937D5A24}"/>
                </a:ext>
              </a:extLst>
            </p:cNvPr>
            <p:cNvSpPr/>
            <p:nvPr/>
          </p:nvSpPr>
          <p:spPr>
            <a:xfrm>
              <a:off x="3131125" y="1107850"/>
              <a:ext cx="490800" cy="14800"/>
            </a:xfrm>
            <a:custGeom>
              <a:avLst/>
              <a:gdLst/>
              <a:ahLst/>
              <a:cxnLst/>
              <a:rect l="l" t="t" r="r" b="b"/>
              <a:pathLst>
                <a:path w="19632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336" y="592"/>
                  </a:lnTo>
                  <a:cubicBezTo>
                    <a:pt x="19484" y="592"/>
                    <a:pt x="19631" y="481"/>
                    <a:pt x="19631" y="296"/>
                  </a:cubicBezTo>
                  <a:cubicBezTo>
                    <a:pt x="19631" y="111"/>
                    <a:pt x="19484" y="0"/>
                    <a:pt x="19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535;p64">
              <a:extLst>
                <a:ext uri="{FF2B5EF4-FFF2-40B4-BE49-F238E27FC236}">
                  <a16:creationId xmlns:a16="http://schemas.microsoft.com/office/drawing/2014/main" id="{F3A3FD45-73CF-4215-B67B-9927C96C5C93}"/>
                </a:ext>
              </a:extLst>
            </p:cNvPr>
            <p:cNvSpPr/>
            <p:nvPr/>
          </p:nvSpPr>
          <p:spPr>
            <a:xfrm>
              <a:off x="2762325" y="1107850"/>
              <a:ext cx="320750" cy="14800"/>
            </a:xfrm>
            <a:custGeom>
              <a:avLst/>
              <a:gdLst/>
              <a:ahLst/>
              <a:cxnLst/>
              <a:rect l="l" t="t" r="r" b="b"/>
              <a:pathLst>
                <a:path w="12830" h="592" extrusionOk="0">
                  <a:moveTo>
                    <a:pt x="297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297" y="592"/>
                  </a:cubicBezTo>
                  <a:lnTo>
                    <a:pt x="12534" y="592"/>
                  </a:lnTo>
                  <a:cubicBezTo>
                    <a:pt x="12719" y="592"/>
                    <a:pt x="12830" y="481"/>
                    <a:pt x="12830" y="296"/>
                  </a:cubicBezTo>
                  <a:cubicBezTo>
                    <a:pt x="12830" y="111"/>
                    <a:pt x="12719" y="0"/>
                    <a:pt x="1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536;p64">
              <a:extLst>
                <a:ext uri="{FF2B5EF4-FFF2-40B4-BE49-F238E27FC236}">
                  <a16:creationId xmlns:a16="http://schemas.microsoft.com/office/drawing/2014/main" id="{015C274B-FA89-4CC4-9592-5FB6F73294D0}"/>
                </a:ext>
              </a:extLst>
            </p:cNvPr>
            <p:cNvSpPr/>
            <p:nvPr/>
          </p:nvSpPr>
          <p:spPr>
            <a:xfrm>
              <a:off x="4696825" y="1239100"/>
              <a:ext cx="67500" cy="15725"/>
            </a:xfrm>
            <a:custGeom>
              <a:avLst/>
              <a:gdLst/>
              <a:ahLst/>
              <a:cxnLst/>
              <a:rect l="l" t="t" r="r" b="b"/>
              <a:pathLst>
                <a:path w="270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2403" y="629"/>
                  </a:lnTo>
                  <a:cubicBezTo>
                    <a:pt x="2551" y="629"/>
                    <a:pt x="2699" y="481"/>
                    <a:pt x="2699" y="333"/>
                  </a:cubicBezTo>
                  <a:cubicBezTo>
                    <a:pt x="2699" y="148"/>
                    <a:pt x="2551" y="0"/>
                    <a:pt x="2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537;p64">
              <a:extLst>
                <a:ext uri="{FF2B5EF4-FFF2-40B4-BE49-F238E27FC236}">
                  <a16:creationId xmlns:a16="http://schemas.microsoft.com/office/drawing/2014/main" id="{708A8915-47F1-47AC-9F4E-0535D6937DD3}"/>
                </a:ext>
              </a:extLst>
            </p:cNvPr>
            <p:cNvSpPr/>
            <p:nvPr/>
          </p:nvSpPr>
          <p:spPr>
            <a:xfrm>
              <a:off x="3585850" y="1239100"/>
              <a:ext cx="1058300" cy="15725"/>
            </a:xfrm>
            <a:custGeom>
              <a:avLst/>
              <a:gdLst/>
              <a:ahLst/>
              <a:cxnLst/>
              <a:rect l="l" t="t" r="r" b="b"/>
              <a:pathLst>
                <a:path w="42332" h="629" extrusionOk="0">
                  <a:moveTo>
                    <a:pt x="296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42036" y="629"/>
                  </a:lnTo>
                  <a:cubicBezTo>
                    <a:pt x="42221" y="629"/>
                    <a:pt x="42332" y="481"/>
                    <a:pt x="42332" y="333"/>
                  </a:cubicBezTo>
                  <a:cubicBezTo>
                    <a:pt x="42332" y="148"/>
                    <a:pt x="42221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538;p64">
              <a:extLst>
                <a:ext uri="{FF2B5EF4-FFF2-40B4-BE49-F238E27FC236}">
                  <a16:creationId xmlns:a16="http://schemas.microsoft.com/office/drawing/2014/main" id="{8099100F-0DDE-41B3-AC97-98BCEA279ADA}"/>
                </a:ext>
              </a:extLst>
            </p:cNvPr>
            <p:cNvSpPr/>
            <p:nvPr/>
          </p:nvSpPr>
          <p:spPr>
            <a:xfrm>
              <a:off x="3327050" y="1239100"/>
              <a:ext cx="201525" cy="15725"/>
            </a:xfrm>
            <a:custGeom>
              <a:avLst/>
              <a:gdLst/>
              <a:ahLst/>
              <a:cxnLst/>
              <a:rect l="l" t="t" r="r" b="b"/>
              <a:pathLst>
                <a:path w="8061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7765" y="629"/>
                  </a:lnTo>
                  <a:cubicBezTo>
                    <a:pt x="7913" y="629"/>
                    <a:pt x="8060" y="481"/>
                    <a:pt x="8060" y="333"/>
                  </a:cubicBezTo>
                  <a:cubicBezTo>
                    <a:pt x="8060" y="148"/>
                    <a:pt x="7913" y="0"/>
                    <a:pt x="7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539;p64">
              <a:extLst>
                <a:ext uri="{FF2B5EF4-FFF2-40B4-BE49-F238E27FC236}">
                  <a16:creationId xmlns:a16="http://schemas.microsoft.com/office/drawing/2014/main" id="{FD159CB3-82C3-45AC-99BF-6AC51D358076}"/>
                </a:ext>
              </a:extLst>
            </p:cNvPr>
            <p:cNvSpPr/>
            <p:nvPr/>
          </p:nvSpPr>
          <p:spPr>
            <a:xfrm>
              <a:off x="2762325" y="1239100"/>
              <a:ext cx="448300" cy="15725"/>
            </a:xfrm>
            <a:custGeom>
              <a:avLst/>
              <a:gdLst/>
              <a:ahLst/>
              <a:cxnLst/>
              <a:rect l="l" t="t" r="r" b="b"/>
              <a:pathLst>
                <a:path w="17932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7636" y="629"/>
                  </a:lnTo>
                  <a:cubicBezTo>
                    <a:pt x="17784" y="629"/>
                    <a:pt x="17932" y="481"/>
                    <a:pt x="17932" y="333"/>
                  </a:cubicBezTo>
                  <a:cubicBezTo>
                    <a:pt x="17932" y="148"/>
                    <a:pt x="17784" y="0"/>
                    <a:pt x="17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540;p64">
              <a:extLst>
                <a:ext uri="{FF2B5EF4-FFF2-40B4-BE49-F238E27FC236}">
                  <a16:creationId xmlns:a16="http://schemas.microsoft.com/office/drawing/2014/main" id="{54113D19-FC5E-4FF6-8940-80FBDCC13CAD}"/>
                </a:ext>
              </a:extLst>
            </p:cNvPr>
            <p:cNvSpPr/>
            <p:nvPr/>
          </p:nvSpPr>
          <p:spPr>
            <a:xfrm>
              <a:off x="4650600" y="1371275"/>
              <a:ext cx="113725" cy="15725"/>
            </a:xfrm>
            <a:custGeom>
              <a:avLst/>
              <a:gdLst/>
              <a:ahLst/>
              <a:cxnLst/>
              <a:rect l="l" t="t" r="r" b="b"/>
              <a:pathLst>
                <a:path w="454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4252" y="629"/>
                  </a:lnTo>
                  <a:cubicBezTo>
                    <a:pt x="4400" y="629"/>
                    <a:pt x="4548" y="481"/>
                    <a:pt x="4548" y="296"/>
                  </a:cubicBezTo>
                  <a:cubicBezTo>
                    <a:pt x="4548" y="148"/>
                    <a:pt x="4400" y="0"/>
                    <a:pt x="4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541;p64">
              <a:extLst>
                <a:ext uri="{FF2B5EF4-FFF2-40B4-BE49-F238E27FC236}">
                  <a16:creationId xmlns:a16="http://schemas.microsoft.com/office/drawing/2014/main" id="{3BCBA108-7E77-4E49-BB74-E30F696F5FBD}"/>
                </a:ext>
              </a:extLst>
            </p:cNvPr>
            <p:cNvSpPr/>
            <p:nvPr/>
          </p:nvSpPr>
          <p:spPr>
            <a:xfrm>
              <a:off x="4408450" y="1371275"/>
              <a:ext cx="134050" cy="15725"/>
            </a:xfrm>
            <a:custGeom>
              <a:avLst/>
              <a:gdLst/>
              <a:ahLst/>
              <a:cxnLst/>
              <a:rect l="l" t="t" r="r" b="b"/>
              <a:pathLst>
                <a:path w="5362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5065" y="629"/>
                  </a:lnTo>
                  <a:cubicBezTo>
                    <a:pt x="5213" y="629"/>
                    <a:pt x="5361" y="481"/>
                    <a:pt x="5361" y="296"/>
                  </a:cubicBezTo>
                  <a:cubicBezTo>
                    <a:pt x="5361" y="148"/>
                    <a:pt x="5213" y="0"/>
                    <a:pt x="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542;p64">
              <a:extLst>
                <a:ext uri="{FF2B5EF4-FFF2-40B4-BE49-F238E27FC236}">
                  <a16:creationId xmlns:a16="http://schemas.microsoft.com/office/drawing/2014/main" id="{462F5D6C-D18A-4676-9FD5-7285B1DA411B}"/>
                </a:ext>
              </a:extLst>
            </p:cNvPr>
            <p:cNvSpPr/>
            <p:nvPr/>
          </p:nvSpPr>
          <p:spPr>
            <a:xfrm>
              <a:off x="4238375" y="1371275"/>
              <a:ext cx="125725" cy="15725"/>
            </a:xfrm>
            <a:custGeom>
              <a:avLst/>
              <a:gdLst/>
              <a:ahLst/>
              <a:cxnLst/>
              <a:rect l="l" t="t" r="r" b="b"/>
              <a:pathLst>
                <a:path w="5029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33" y="629"/>
                  </a:lnTo>
                  <a:cubicBezTo>
                    <a:pt x="4918" y="629"/>
                    <a:pt x="5029" y="481"/>
                    <a:pt x="5029" y="296"/>
                  </a:cubicBezTo>
                  <a:cubicBezTo>
                    <a:pt x="5029" y="148"/>
                    <a:pt x="4918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543;p64">
              <a:extLst>
                <a:ext uri="{FF2B5EF4-FFF2-40B4-BE49-F238E27FC236}">
                  <a16:creationId xmlns:a16="http://schemas.microsoft.com/office/drawing/2014/main" id="{9DF4E318-5D82-4002-8845-6BB72527C6BD}"/>
                </a:ext>
              </a:extLst>
            </p:cNvPr>
            <p:cNvSpPr/>
            <p:nvPr/>
          </p:nvSpPr>
          <p:spPr>
            <a:xfrm>
              <a:off x="4005475" y="1371275"/>
              <a:ext cx="184875" cy="15725"/>
            </a:xfrm>
            <a:custGeom>
              <a:avLst/>
              <a:gdLst/>
              <a:ahLst/>
              <a:cxnLst/>
              <a:rect l="l" t="t" r="r" b="b"/>
              <a:pathLst>
                <a:path w="7395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7099" y="629"/>
                  </a:lnTo>
                  <a:cubicBezTo>
                    <a:pt x="7283" y="629"/>
                    <a:pt x="7394" y="481"/>
                    <a:pt x="7394" y="296"/>
                  </a:cubicBezTo>
                  <a:cubicBezTo>
                    <a:pt x="7394" y="148"/>
                    <a:pt x="7283" y="0"/>
                    <a:pt x="7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544;p64">
              <a:extLst>
                <a:ext uri="{FF2B5EF4-FFF2-40B4-BE49-F238E27FC236}">
                  <a16:creationId xmlns:a16="http://schemas.microsoft.com/office/drawing/2014/main" id="{E9E9DF9E-F4E4-41E6-AA5F-6848EF6F48E2}"/>
                </a:ext>
              </a:extLst>
            </p:cNvPr>
            <p:cNvSpPr/>
            <p:nvPr/>
          </p:nvSpPr>
          <p:spPr>
            <a:xfrm>
              <a:off x="3823400" y="1371275"/>
              <a:ext cx="146975" cy="15725"/>
            </a:xfrm>
            <a:custGeom>
              <a:avLst/>
              <a:gdLst/>
              <a:ahLst/>
              <a:cxnLst/>
              <a:rect l="l" t="t" r="r" b="b"/>
              <a:pathLst>
                <a:path w="5879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5546" y="629"/>
                  </a:lnTo>
                  <a:cubicBezTo>
                    <a:pt x="5731" y="629"/>
                    <a:pt x="5878" y="481"/>
                    <a:pt x="5878" y="296"/>
                  </a:cubicBezTo>
                  <a:cubicBezTo>
                    <a:pt x="5878" y="148"/>
                    <a:pt x="5731" y="0"/>
                    <a:pt x="5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545;p64">
              <a:extLst>
                <a:ext uri="{FF2B5EF4-FFF2-40B4-BE49-F238E27FC236}">
                  <a16:creationId xmlns:a16="http://schemas.microsoft.com/office/drawing/2014/main" id="{01FCAB81-08F6-4438-AAC3-F4ECB2C09EB5}"/>
                </a:ext>
              </a:extLst>
            </p:cNvPr>
            <p:cNvSpPr/>
            <p:nvPr/>
          </p:nvSpPr>
          <p:spPr>
            <a:xfrm>
              <a:off x="3704150" y="1371275"/>
              <a:ext cx="96150" cy="15725"/>
            </a:xfrm>
            <a:custGeom>
              <a:avLst/>
              <a:gdLst/>
              <a:ahLst/>
              <a:cxnLst/>
              <a:rect l="l" t="t" r="r" b="b"/>
              <a:pathLst>
                <a:path w="3846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550" y="629"/>
                  </a:lnTo>
                  <a:cubicBezTo>
                    <a:pt x="3698" y="629"/>
                    <a:pt x="3846" y="481"/>
                    <a:pt x="3846" y="296"/>
                  </a:cubicBezTo>
                  <a:cubicBezTo>
                    <a:pt x="3846" y="148"/>
                    <a:pt x="3698" y="0"/>
                    <a:pt x="3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546;p64">
              <a:extLst>
                <a:ext uri="{FF2B5EF4-FFF2-40B4-BE49-F238E27FC236}">
                  <a16:creationId xmlns:a16="http://schemas.microsoft.com/office/drawing/2014/main" id="{9DC3BB22-E7D5-411C-A39A-FC347E3A00B0}"/>
                </a:ext>
              </a:extLst>
            </p:cNvPr>
            <p:cNvSpPr/>
            <p:nvPr/>
          </p:nvSpPr>
          <p:spPr>
            <a:xfrm>
              <a:off x="3148675" y="1371275"/>
              <a:ext cx="524075" cy="15725"/>
            </a:xfrm>
            <a:custGeom>
              <a:avLst/>
              <a:gdLst/>
              <a:ahLst/>
              <a:cxnLst/>
              <a:rect l="l" t="t" r="r" b="b"/>
              <a:pathLst>
                <a:path w="20963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0667" y="629"/>
                  </a:lnTo>
                  <a:cubicBezTo>
                    <a:pt x="20852" y="629"/>
                    <a:pt x="20963" y="481"/>
                    <a:pt x="20963" y="296"/>
                  </a:cubicBezTo>
                  <a:cubicBezTo>
                    <a:pt x="20963" y="148"/>
                    <a:pt x="20852" y="0"/>
                    <a:pt x="20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547;p64">
              <a:extLst>
                <a:ext uri="{FF2B5EF4-FFF2-40B4-BE49-F238E27FC236}">
                  <a16:creationId xmlns:a16="http://schemas.microsoft.com/office/drawing/2014/main" id="{59DF5D11-3ABC-49B7-BAD2-E0630A6F6F42}"/>
                </a:ext>
              </a:extLst>
            </p:cNvPr>
            <p:cNvSpPr/>
            <p:nvPr/>
          </p:nvSpPr>
          <p:spPr>
            <a:xfrm>
              <a:off x="2762325" y="1371275"/>
              <a:ext cx="359575" cy="15725"/>
            </a:xfrm>
            <a:custGeom>
              <a:avLst/>
              <a:gdLst/>
              <a:ahLst/>
              <a:cxnLst/>
              <a:rect l="l" t="t" r="r" b="b"/>
              <a:pathLst>
                <a:path w="14383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4050" y="629"/>
                  </a:lnTo>
                  <a:cubicBezTo>
                    <a:pt x="14235" y="629"/>
                    <a:pt x="14382" y="481"/>
                    <a:pt x="14382" y="296"/>
                  </a:cubicBezTo>
                  <a:cubicBezTo>
                    <a:pt x="14382" y="148"/>
                    <a:pt x="14235" y="0"/>
                    <a:pt x="14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548;p64">
              <a:extLst>
                <a:ext uri="{FF2B5EF4-FFF2-40B4-BE49-F238E27FC236}">
                  <a16:creationId xmlns:a16="http://schemas.microsoft.com/office/drawing/2014/main" id="{90993F3B-8A84-4543-B431-D401F44BB079}"/>
                </a:ext>
              </a:extLst>
            </p:cNvPr>
            <p:cNvSpPr/>
            <p:nvPr/>
          </p:nvSpPr>
          <p:spPr>
            <a:xfrm>
              <a:off x="3853900" y="1569975"/>
              <a:ext cx="158075" cy="15750"/>
            </a:xfrm>
            <a:custGeom>
              <a:avLst/>
              <a:gdLst/>
              <a:ahLst/>
              <a:cxnLst/>
              <a:rect l="l" t="t" r="r" b="b"/>
              <a:pathLst>
                <a:path w="632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6026" y="629"/>
                  </a:lnTo>
                  <a:cubicBezTo>
                    <a:pt x="6211" y="629"/>
                    <a:pt x="6322" y="481"/>
                    <a:pt x="6322" y="297"/>
                  </a:cubicBezTo>
                  <a:cubicBezTo>
                    <a:pt x="6322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549;p64">
              <a:extLst>
                <a:ext uri="{FF2B5EF4-FFF2-40B4-BE49-F238E27FC236}">
                  <a16:creationId xmlns:a16="http://schemas.microsoft.com/office/drawing/2014/main" id="{B8B2B770-F52C-495F-92BE-125E7DBA452F}"/>
                </a:ext>
              </a:extLst>
            </p:cNvPr>
            <p:cNvSpPr/>
            <p:nvPr/>
          </p:nvSpPr>
          <p:spPr>
            <a:xfrm>
              <a:off x="3498050" y="1569975"/>
              <a:ext cx="340150" cy="15750"/>
            </a:xfrm>
            <a:custGeom>
              <a:avLst/>
              <a:gdLst/>
              <a:ahLst/>
              <a:cxnLst/>
              <a:rect l="l" t="t" r="r" b="b"/>
              <a:pathLst>
                <a:path w="13606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3273" y="629"/>
                  </a:lnTo>
                  <a:cubicBezTo>
                    <a:pt x="13458" y="629"/>
                    <a:pt x="13606" y="481"/>
                    <a:pt x="13606" y="297"/>
                  </a:cubicBezTo>
                  <a:cubicBezTo>
                    <a:pt x="13606" y="149"/>
                    <a:pt x="13458" y="1"/>
                    <a:pt x="13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550;p64">
              <a:extLst>
                <a:ext uri="{FF2B5EF4-FFF2-40B4-BE49-F238E27FC236}">
                  <a16:creationId xmlns:a16="http://schemas.microsoft.com/office/drawing/2014/main" id="{8B1B6F1D-747C-4E62-9D4E-E34734105AD8}"/>
                </a:ext>
              </a:extLst>
            </p:cNvPr>
            <p:cNvSpPr/>
            <p:nvPr/>
          </p:nvSpPr>
          <p:spPr>
            <a:xfrm>
              <a:off x="3411175" y="1569975"/>
              <a:ext cx="57325" cy="15750"/>
            </a:xfrm>
            <a:custGeom>
              <a:avLst/>
              <a:gdLst/>
              <a:ahLst/>
              <a:cxnLst/>
              <a:rect l="l" t="t" r="r" b="b"/>
              <a:pathLst>
                <a:path w="229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997" y="629"/>
                  </a:lnTo>
                  <a:cubicBezTo>
                    <a:pt x="2144" y="629"/>
                    <a:pt x="2292" y="481"/>
                    <a:pt x="2292" y="297"/>
                  </a:cubicBezTo>
                  <a:cubicBezTo>
                    <a:pt x="2292" y="149"/>
                    <a:pt x="2144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551;p64">
              <a:extLst>
                <a:ext uri="{FF2B5EF4-FFF2-40B4-BE49-F238E27FC236}">
                  <a16:creationId xmlns:a16="http://schemas.microsoft.com/office/drawing/2014/main" id="{B3DDA7CE-7DD1-4592-BA27-8C4054688D30}"/>
                </a:ext>
              </a:extLst>
            </p:cNvPr>
            <p:cNvSpPr/>
            <p:nvPr/>
          </p:nvSpPr>
          <p:spPr>
            <a:xfrm>
              <a:off x="3315975" y="1569975"/>
              <a:ext cx="84125" cy="15750"/>
            </a:xfrm>
            <a:custGeom>
              <a:avLst/>
              <a:gdLst/>
              <a:ahLst/>
              <a:cxnLst/>
              <a:rect l="l" t="t" r="r" b="b"/>
              <a:pathLst>
                <a:path w="3365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069" y="629"/>
                  </a:lnTo>
                  <a:cubicBezTo>
                    <a:pt x="3217" y="629"/>
                    <a:pt x="3365" y="481"/>
                    <a:pt x="3365" y="297"/>
                  </a:cubicBezTo>
                  <a:cubicBezTo>
                    <a:pt x="3365" y="149"/>
                    <a:pt x="3217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552;p64">
              <a:extLst>
                <a:ext uri="{FF2B5EF4-FFF2-40B4-BE49-F238E27FC236}">
                  <a16:creationId xmlns:a16="http://schemas.microsoft.com/office/drawing/2014/main" id="{7DB3B11F-10A2-4EB2-B5D0-9AC204781C00}"/>
                </a:ext>
              </a:extLst>
            </p:cNvPr>
            <p:cNvSpPr/>
            <p:nvPr/>
          </p:nvSpPr>
          <p:spPr>
            <a:xfrm>
              <a:off x="2991550" y="1569975"/>
              <a:ext cx="310575" cy="15750"/>
            </a:xfrm>
            <a:custGeom>
              <a:avLst/>
              <a:gdLst/>
              <a:ahLst/>
              <a:cxnLst/>
              <a:rect l="l" t="t" r="r" b="b"/>
              <a:pathLst>
                <a:path w="12423" h="630" extrusionOk="0">
                  <a:moveTo>
                    <a:pt x="333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333" y="629"/>
                  </a:cubicBezTo>
                  <a:lnTo>
                    <a:pt x="12127" y="629"/>
                  </a:lnTo>
                  <a:cubicBezTo>
                    <a:pt x="12312" y="629"/>
                    <a:pt x="12423" y="481"/>
                    <a:pt x="12423" y="297"/>
                  </a:cubicBezTo>
                  <a:cubicBezTo>
                    <a:pt x="12423" y="149"/>
                    <a:pt x="12312" y="1"/>
                    <a:pt x="12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553;p64">
              <a:extLst>
                <a:ext uri="{FF2B5EF4-FFF2-40B4-BE49-F238E27FC236}">
                  <a16:creationId xmlns:a16="http://schemas.microsoft.com/office/drawing/2014/main" id="{1DCA803D-E14E-489A-BE08-B420C5776362}"/>
                </a:ext>
              </a:extLst>
            </p:cNvPr>
            <p:cNvSpPr/>
            <p:nvPr/>
          </p:nvSpPr>
          <p:spPr>
            <a:xfrm>
              <a:off x="2762325" y="1569975"/>
              <a:ext cx="205225" cy="15750"/>
            </a:xfrm>
            <a:custGeom>
              <a:avLst/>
              <a:gdLst/>
              <a:ahLst/>
              <a:cxnLst/>
              <a:rect l="l" t="t" r="r" b="b"/>
              <a:pathLst>
                <a:path w="8209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7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7913" y="629"/>
                  </a:lnTo>
                  <a:cubicBezTo>
                    <a:pt x="8060" y="629"/>
                    <a:pt x="8208" y="481"/>
                    <a:pt x="8208" y="297"/>
                  </a:cubicBezTo>
                  <a:cubicBezTo>
                    <a:pt x="8208" y="149"/>
                    <a:pt x="8060" y="1"/>
                    <a:pt x="7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554;p64">
              <a:extLst>
                <a:ext uri="{FF2B5EF4-FFF2-40B4-BE49-F238E27FC236}">
                  <a16:creationId xmlns:a16="http://schemas.microsoft.com/office/drawing/2014/main" id="{D37BEFDF-260B-44A1-AC37-AC01389EAD64}"/>
                </a:ext>
              </a:extLst>
            </p:cNvPr>
            <p:cNvSpPr/>
            <p:nvPr/>
          </p:nvSpPr>
          <p:spPr>
            <a:xfrm>
              <a:off x="3964800" y="1702150"/>
              <a:ext cx="47175" cy="14825"/>
            </a:xfrm>
            <a:custGeom>
              <a:avLst/>
              <a:gdLst/>
              <a:ahLst/>
              <a:cxnLst/>
              <a:rect l="l" t="t" r="r" b="b"/>
              <a:pathLst>
                <a:path w="1887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1590" y="592"/>
                  </a:lnTo>
                  <a:cubicBezTo>
                    <a:pt x="1775" y="592"/>
                    <a:pt x="1886" y="444"/>
                    <a:pt x="1886" y="296"/>
                  </a:cubicBezTo>
                  <a:cubicBezTo>
                    <a:pt x="1886" y="112"/>
                    <a:pt x="177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555;p64">
              <a:extLst>
                <a:ext uri="{FF2B5EF4-FFF2-40B4-BE49-F238E27FC236}">
                  <a16:creationId xmlns:a16="http://schemas.microsoft.com/office/drawing/2014/main" id="{8B476DFC-2AB3-4404-986D-98038B5C69F4}"/>
                </a:ext>
              </a:extLst>
            </p:cNvPr>
            <p:cNvSpPr/>
            <p:nvPr/>
          </p:nvSpPr>
          <p:spPr>
            <a:xfrm>
              <a:off x="3273450" y="1702150"/>
              <a:ext cx="664575" cy="14825"/>
            </a:xfrm>
            <a:custGeom>
              <a:avLst/>
              <a:gdLst/>
              <a:ahLst/>
              <a:cxnLst/>
              <a:rect l="l" t="t" r="r" b="b"/>
              <a:pathLst>
                <a:path w="26583" h="593" extrusionOk="0">
                  <a:moveTo>
                    <a:pt x="333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333" y="592"/>
                  </a:cubicBezTo>
                  <a:lnTo>
                    <a:pt x="26287" y="592"/>
                  </a:lnTo>
                  <a:cubicBezTo>
                    <a:pt x="26435" y="592"/>
                    <a:pt x="26582" y="444"/>
                    <a:pt x="26582" y="296"/>
                  </a:cubicBezTo>
                  <a:cubicBezTo>
                    <a:pt x="26582" y="112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556;p64">
              <a:extLst>
                <a:ext uri="{FF2B5EF4-FFF2-40B4-BE49-F238E27FC236}">
                  <a16:creationId xmlns:a16="http://schemas.microsoft.com/office/drawing/2014/main" id="{90C60673-59B3-47C4-8CE7-C2E276E1767C}"/>
                </a:ext>
              </a:extLst>
            </p:cNvPr>
            <p:cNvSpPr/>
            <p:nvPr/>
          </p:nvSpPr>
          <p:spPr>
            <a:xfrm>
              <a:off x="3112625" y="1702150"/>
              <a:ext cx="132200" cy="14825"/>
            </a:xfrm>
            <a:custGeom>
              <a:avLst/>
              <a:gdLst/>
              <a:ahLst/>
              <a:cxnLst/>
              <a:rect l="l" t="t" r="r" b="b"/>
              <a:pathLst>
                <a:path w="5288" h="593" extrusionOk="0">
                  <a:moveTo>
                    <a:pt x="333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333" y="592"/>
                  </a:cubicBezTo>
                  <a:lnTo>
                    <a:pt x="4955" y="592"/>
                  </a:lnTo>
                  <a:cubicBezTo>
                    <a:pt x="5140" y="592"/>
                    <a:pt x="5287" y="444"/>
                    <a:pt x="5287" y="296"/>
                  </a:cubicBezTo>
                  <a:cubicBezTo>
                    <a:pt x="5287" y="112"/>
                    <a:pt x="5140" y="1"/>
                    <a:pt x="4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557;p64">
              <a:extLst>
                <a:ext uri="{FF2B5EF4-FFF2-40B4-BE49-F238E27FC236}">
                  <a16:creationId xmlns:a16="http://schemas.microsoft.com/office/drawing/2014/main" id="{4000273C-B1C9-4226-B749-C645E15D181D}"/>
                </a:ext>
              </a:extLst>
            </p:cNvPr>
            <p:cNvSpPr/>
            <p:nvPr/>
          </p:nvSpPr>
          <p:spPr>
            <a:xfrm>
              <a:off x="2762325" y="1702150"/>
              <a:ext cx="284700" cy="14825"/>
            </a:xfrm>
            <a:custGeom>
              <a:avLst/>
              <a:gdLst/>
              <a:ahLst/>
              <a:cxnLst/>
              <a:rect l="l" t="t" r="r" b="b"/>
              <a:pathLst>
                <a:path w="11388" h="593" extrusionOk="0">
                  <a:moveTo>
                    <a:pt x="297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297" y="592"/>
                  </a:cubicBezTo>
                  <a:lnTo>
                    <a:pt x="11055" y="592"/>
                  </a:lnTo>
                  <a:cubicBezTo>
                    <a:pt x="11240" y="592"/>
                    <a:pt x="11388" y="444"/>
                    <a:pt x="11388" y="296"/>
                  </a:cubicBezTo>
                  <a:cubicBezTo>
                    <a:pt x="11388" y="112"/>
                    <a:pt x="11240" y="1"/>
                    <a:pt x="1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558;p64">
              <a:extLst>
                <a:ext uri="{FF2B5EF4-FFF2-40B4-BE49-F238E27FC236}">
                  <a16:creationId xmlns:a16="http://schemas.microsoft.com/office/drawing/2014/main" id="{0B817AC0-5164-4388-9119-5B05CF9E2A51}"/>
                </a:ext>
              </a:extLst>
            </p:cNvPr>
            <p:cNvSpPr/>
            <p:nvPr/>
          </p:nvSpPr>
          <p:spPr>
            <a:xfrm>
              <a:off x="3936150" y="1833400"/>
              <a:ext cx="75825" cy="15725"/>
            </a:xfrm>
            <a:custGeom>
              <a:avLst/>
              <a:gdLst/>
              <a:ahLst/>
              <a:cxnLst/>
              <a:rect l="l" t="t" r="r" b="b"/>
              <a:pathLst>
                <a:path w="303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559;p64">
              <a:extLst>
                <a:ext uri="{FF2B5EF4-FFF2-40B4-BE49-F238E27FC236}">
                  <a16:creationId xmlns:a16="http://schemas.microsoft.com/office/drawing/2014/main" id="{596B31DA-0305-4C29-AC81-A71953A15827}"/>
                </a:ext>
              </a:extLst>
            </p:cNvPr>
            <p:cNvSpPr/>
            <p:nvPr/>
          </p:nvSpPr>
          <p:spPr>
            <a:xfrm>
              <a:off x="3785500" y="1833400"/>
              <a:ext cx="88750" cy="15725"/>
            </a:xfrm>
            <a:custGeom>
              <a:avLst/>
              <a:gdLst/>
              <a:ahLst/>
              <a:cxnLst/>
              <a:rect l="l" t="t" r="r" b="b"/>
              <a:pathLst>
                <a:path w="355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254" y="629"/>
                  </a:lnTo>
                  <a:cubicBezTo>
                    <a:pt x="3439" y="629"/>
                    <a:pt x="3549" y="481"/>
                    <a:pt x="3549" y="333"/>
                  </a:cubicBezTo>
                  <a:cubicBezTo>
                    <a:pt x="3549" y="148"/>
                    <a:pt x="3439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560;p64">
              <a:extLst>
                <a:ext uri="{FF2B5EF4-FFF2-40B4-BE49-F238E27FC236}">
                  <a16:creationId xmlns:a16="http://schemas.microsoft.com/office/drawing/2014/main" id="{CEB2D1BC-F3C0-471F-818F-08FCEC8BFE52}"/>
                </a:ext>
              </a:extLst>
            </p:cNvPr>
            <p:cNvSpPr/>
            <p:nvPr/>
          </p:nvSpPr>
          <p:spPr>
            <a:xfrm>
              <a:off x="3680125" y="1833400"/>
              <a:ext cx="84125" cy="15725"/>
            </a:xfrm>
            <a:custGeom>
              <a:avLst/>
              <a:gdLst/>
              <a:ahLst/>
              <a:cxnLst/>
              <a:rect l="l" t="t" r="r" b="b"/>
              <a:pathLst>
                <a:path w="3365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3032" y="629"/>
                  </a:lnTo>
                  <a:cubicBezTo>
                    <a:pt x="3217" y="629"/>
                    <a:pt x="3365" y="481"/>
                    <a:pt x="3365" y="333"/>
                  </a:cubicBezTo>
                  <a:cubicBezTo>
                    <a:pt x="3365" y="148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561;p64">
              <a:extLst>
                <a:ext uri="{FF2B5EF4-FFF2-40B4-BE49-F238E27FC236}">
                  <a16:creationId xmlns:a16="http://schemas.microsoft.com/office/drawing/2014/main" id="{53210565-60B8-4663-941A-5AB9340D281B}"/>
                </a:ext>
              </a:extLst>
            </p:cNvPr>
            <p:cNvSpPr/>
            <p:nvPr/>
          </p:nvSpPr>
          <p:spPr>
            <a:xfrm>
              <a:off x="3535025" y="1833400"/>
              <a:ext cx="121100" cy="15725"/>
            </a:xfrm>
            <a:custGeom>
              <a:avLst/>
              <a:gdLst/>
              <a:ahLst/>
              <a:cxnLst/>
              <a:rect l="l" t="t" r="r" b="b"/>
              <a:pathLst>
                <a:path w="4844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4511" y="629"/>
                  </a:lnTo>
                  <a:cubicBezTo>
                    <a:pt x="4696" y="629"/>
                    <a:pt x="4843" y="481"/>
                    <a:pt x="4843" y="333"/>
                  </a:cubicBezTo>
                  <a:cubicBezTo>
                    <a:pt x="4843" y="148"/>
                    <a:pt x="4696" y="0"/>
                    <a:pt x="4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562;p64">
              <a:extLst>
                <a:ext uri="{FF2B5EF4-FFF2-40B4-BE49-F238E27FC236}">
                  <a16:creationId xmlns:a16="http://schemas.microsoft.com/office/drawing/2014/main" id="{8C571557-C43A-4123-A1AC-BF663F706E65}"/>
                </a:ext>
              </a:extLst>
            </p:cNvPr>
            <p:cNvSpPr/>
            <p:nvPr/>
          </p:nvSpPr>
          <p:spPr>
            <a:xfrm>
              <a:off x="3421325" y="1833400"/>
              <a:ext cx="97075" cy="15725"/>
            </a:xfrm>
            <a:custGeom>
              <a:avLst/>
              <a:gdLst/>
              <a:ahLst/>
              <a:cxnLst/>
              <a:rect l="l" t="t" r="r" b="b"/>
              <a:pathLst>
                <a:path w="388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3587" y="629"/>
                  </a:lnTo>
                  <a:cubicBezTo>
                    <a:pt x="3772" y="629"/>
                    <a:pt x="3883" y="481"/>
                    <a:pt x="3883" y="333"/>
                  </a:cubicBezTo>
                  <a:cubicBezTo>
                    <a:pt x="3883" y="148"/>
                    <a:pt x="3772" y="0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563;p64">
              <a:extLst>
                <a:ext uri="{FF2B5EF4-FFF2-40B4-BE49-F238E27FC236}">
                  <a16:creationId xmlns:a16="http://schemas.microsoft.com/office/drawing/2014/main" id="{B0C3A6CF-B8F9-4895-92F8-33CC4B9228B8}"/>
                </a:ext>
              </a:extLst>
            </p:cNvPr>
            <p:cNvSpPr/>
            <p:nvPr/>
          </p:nvSpPr>
          <p:spPr>
            <a:xfrm>
              <a:off x="3347400" y="1833400"/>
              <a:ext cx="65650" cy="15725"/>
            </a:xfrm>
            <a:custGeom>
              <a:avLst/>
              <a:gdLst/>
              <a:ahLst/>
              <a:cxnLst/>
              <a:rect l="l" t="t" r="r" b="b"/>
              <a:pathLst>
                <a:path w="2626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329" y="629"/>
                  </a:lnTo>
                  <a:cubicBezTo>
                    <a:pt x="2477" y="629"/>
                    <a:pt x="2625" y="481"/>
                    <a:pt x="2625" y="333"/>
                  </a:cubicBezTo>
                  <a:cubicBezTo>
                    <a:pt x="2625" y="148"/>
                    <a:pt x="2477" y="0"/>
                    <a:pt x="2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564;p64">
              <a:extLst>
                <a:ext uri="{FF2B5EF4-FFF2-40B4-BE49-F238E27FC236}">
                  <a16:creationId xmlns:a16="http://schemas.microsoft.com/office/drawing/2014/main" id="{BFE4F4FE-582D-451D-BAD8-18D53FA2D5B1}"/>
                </a:ext>
              </a:extLst>
            </p:cNvPr>
            <p:cNvSpPr/>
            <p:nvPr/>
          </p:nvSpPr>
          <p:spPr>
            <a:xfrm>
              <a:off x="3002650" y="1833400"/>
              <a:ext cx="331825" cy="15725"/>
            </a:xfrm>
            <a:custGeom>
              <a:avLst/>
              <a:gdLst/>
              <a:ahLst/>
              <a:cxnLst/>
              <a:rect l="l" t="t" r="r" b="b"/>
              <a:pathLst>
                <a:path w="1327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12940" y="629"/>
                  </a:lnTo>
                  <a:cubicBezTo>
                    <a:pt x="13125" y="629"/>
                    <a:pt x="13273" y="481"/>
                    <a:pt x="13273" y="333"/>
                  </a:cubicBezTo>
                  <a:cubicBezTo>
                    <a:pt x="13273" y="148"/>
                    <a:pt x="1312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565;p64">
              <a:extLst>
                <a:ext uri="{FF2B5EF4-FFF2-40B4-BE49-F238E27FC236}">
                  <a16:creationId xmlns:a16="http://schemas.microsoft.com/office/drawing/2014/main" id="{8B75430F-E1D7-4ED9-8530-B0B6AF46BB95}"/>
                </a:ext>
              </a:extLst>
            </p:cNvPr>
            <p:cNvSpPr/>
            <p:nvPr/>
          </p:nvSpPr>
          <p:spPr>
            <a:xfrm>
              <a:off x="2762325" y="1833400"/>
              <a:ext cx="229250" cy="15725"/>
            </a:xfrm>
            <a:custGeom>
              <a:avLst/>
              <a:gdLst/>
              <a:ahLst/>
              <a:cxnLst/>
              <a:rect l="l" t="t" r="r" b="b"/>
              <a:pathLst>
                <a:path w="9170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8837" y="629"/>
                  </a:lnTo>
                  <a:cubicBezTo>
                    <a:pt x="9022" y="629"/>
                    <a:pt x="9170" y="481"/>
                    <a:pt x="9170" y="333"/>
                  </a:cubicBezTo>
                  <a:cubicBezTo>
                    <a:pt x="9170" y="148"/>
                    <a:pt x="9022" y="0"/>
                    <a:pt x="8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566;p64">
              <a:extLst>
                <a:ext uri="{FF2B5EF4-FFF2-40B4-BE49-F238E27FC236}">
                  <a16:creationId xmlns:a16="http://schemas.microsoft.com/office/drawing/2014/main" id="{ABE556F6-CD07-46A2-9408-6FDA42B99BA0}"/>
                </a:ext>
              </a:extLst>
            </p:cNvPr>
            <p:cNvSpPr/>
            <p:nvPr/>
          </p:nvSpPr>
          <p:spPr>
            <a:xfrm>
              <a:off x="3726350" y="20672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5"/>
                    <a:pt x="666" y="2921"/>
                    <a:pt x="1479" y="2921"/>
                  </a:cubicBezTo>
                  <a:cubicBezTo>
                    <a:pt x="2292" y="2921"/>
                    <a:pt x="2921" y="2255"/>
                    <a:pt x="2921" y="1442"/>
                  </a:cubicBezTo>
                  <a:cubicBezTo>
                    <a:pt x="2921" y="629"/>
                    <a:pt x="2292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567;p64">
              <a:extLst>
                <a:ext uri="{FF2B5EF4-FFF2-40B4-BE49-F238E27FC236}">
                  <a16:creationId xmlns:a16="http://schemas.microsoft.com/office/drawing/2014/main" id="{E917B584-0BFC-4FF7-A1C5-50712B7470C8}"/>
                </a:ext>
              </a:extLst>
            </p:cNvPr>
            <p:cNvSpPr/>
            <p:nvPr/>
          </p:nvSpPr>
          <p:spPr>
            <a:xfrm>
              <a:off x="3718950" y="2058925"/>
              <a:ext cx="88750" cy="88750"/>
            </a:xfrm>
            <a:custGeom>
              <a:avLst/>
              <a:gdLst/>
              <a:ahLst/>
              <a:cxnLst/>
              <a:rect l="l" t="t" r="r" b="b"/>
              <a:pathLst>
                <a:path w="3550" h="3550" extrusionOk="0">
                  <a:moveTo>
                    <a:pt x="1775" y="629"/>
                  </a:moveTo>
                  <a:cubicBezTo>
                    <a:pt x="2403" y="629"/>
                    <a:pt x="2921" y="1146"/>
                    <a:pt x="2921" y="1775"/>
                  </a:cubicBezTo>
                  <a:cubicBezTo>
                    <a:pt x="2921" y="2403"/>
                    <a:pt x="2403" y="2921"/>
                    <a:pt x="1775" y="2921"/>
                  </a:cubicBezTo>
                  <a:cubicBezTo>
                    <a:pt x="1146" y="2921"/>
                    <a:pt x="629" y="2403"/>
                    <a:pt x="629" y="1775"/>
                  </a:cubicBezTo>
                  <a:cubicBezTo>
                    <a:pt x="629" y="1146"/>
                    <a:pt x="1146" y="629"/>
                    <a:pt x="1775" y="629"/>
                  </a:cubicBezTo>
                  <a:close/>
                  <a:moveTo>
                    <a:pt x="1775" y="0"/>
                  </a:moveTo>
                  <a:cubicBezTo>
                    <a:pt x="814" y="0"/>
                    <a:pt x="0" y="814"/>
                    <a:pt x="0" y="1775"/>
                  </a:cubicBezTo>
                  <a:cubicBezTo>
                    <a:pt x="0" y="2736"/>
                    <a:pt x="814" y="3549"/>
                    <a:pt x="1775" y="3549"/>
                  </a:cubicBezTo>
                  <a:cubicBezTo>
                    <a:pt x="2736" y="3549"/>
                    <a:pt x="3550" y="2736"/>
                    <a:pt x="3550" y="1775"/>
                  </a:cubicBezTo>
                  <a:cubicBezTo>
                    <a:pt x="3550" y="814"/>
                    <a:pt x="2736" y="0"/>
                    <a:pt x="1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568;p64">
              <a:extLst>
                <a:ext uri="{FF2B5EF4-FFF2-40B4-BE49-F238E27FC236}">
                  <a16:creationId xmlns:a16="http://schemas.microsoft.com/office/drawing/2014/main" id="{4B590B48-29FF-45FC-8227-5A975BCCE0C9}"/>
                </a:ext>
              </a:extLst>
            </p:cNvPr>
            <p:cNvSpPr/>
            <p:nvPr/>
          </p:nvSpPr>
          <p:spPr>
            <a:xfrm>
              <a:off x="2028475" y="3650500"/>
              <a:ext cx="3505750" cy="189500"/>
            </a:xfrm>
            <a:custGeom>
              <a:avLst/>
              <a:gdLst/>
              <a:ahLst/>
              <a:cxnLst/>
              <a:rect l="l" t="t" r="r" b="b"/>
              <a:pathLst>
                <a:path w="140230" h="7580" extrusionOk="0">
                  <a:moveTo>
                    <a:pt x="0" y="1"/>
                  </a:moveTo>
                  <a:lnTo>
                    <a:pt x="0" y="7580"/>
                  </a:lnTo>
                  <a:lnTo>
                    <a:pt x="140230" y="7580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569;p64">
              <a:extLst>
                <a:ext uri="{FF2B5EF4-FFF2-40B4-BE49-F238E27FC236}">
                  <a16:creationId xmlns:a16="http://schemas.microsoft.com/office/drawing/2014/main" id="{6FD6B668-7071-4425-928D-73852D5B2661}"/>
                </a:ext>
              </a:extLst>
            </p:cNvPr>
            <p:cNvSpPr/>
            <p:nvPr/>
          </p:nvSpPr>
          <p:spPr>
            <a:xfrm>
              <a:off x="2021075" y="3643125"/>
              <a:ext cx="3521475" cy="204275"/>
            </a:xfrm>
            <a:custGeom>
              <a:avLst/>
              <a:gdLst/>
              <a:ahLst/>
              <a:cxnLst/>
              <a:rect l="l" t="t" r="r" b="b"/>
              <a:pathLst>
                <a:path w="140859" h="8171" extrusionOk="0">
                  <a:moveTo>
                    <a:pt x="140230" y="629"/>
                  </a:moveTo>
                  <a:lnTo>
                    <a:pt x="140230" y="7542"/>
                  </a:lnTo>
                  <a:lnTo>
                    <a:pt x="592" y="754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7875"/>
                  </a:lnTo>
                  <a:cubicBezTo>
                    <a:pt x="0" y="7949"/>
                    <a:pt x="37" y="8023"/>
                    <a:pt x="74" y="8097"/>
                  </a:cubicBezTo>
                  <a:cubicBezTo>
                    <a:pt x="148" y="8134"/>
                    <a:pt x="222" y="8171"/>
                    <a:pt x="296" y="8171"/>
                  </a:cubicBezTo>
                  <a:lnTo>
                    <a:pt x="140526" y="8171"/>
                  </a:lnTo>
                  <a:cubicBezTo>
                    <a:pt x="140637" y="8171"/>
                    <a:pt x="140711" y="8134"/>
                    <a:pt x="140747" y="8097"/>
                  </a:cubicBezTo>
                  <a:cubicBezTo>
                    <a:pt x="140821" y="8023"/>
                    <a:pt x="140858" y="7949"/>
                    <a:pt x="140858" y="7875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570;p64">
              <a:extLst>
                <a:ext uri="{FF2B5EF4-FFF2-40B4-BE49-F238E27FC236}">
                  <a16:creationId xmlns:a16="http://schemas.microsoft.com/office/drawing/2014/main" id="{EC7558C2-04B1-4649-A269-5D3C2D0DB73F}"/>
                </a:ext>
              </a:extLst>
            </p:cNvPr>
            <p:cNvSpPr/>
            <p:nvPr/>
          </p:nvSpPr>
          <p:spPr>
            <a:xfrm>
              <a:off x="1668925" y="2418450"/>
              <a:ext cx="4230400" cy="734825"/>
            </a:xfrm>
            <a:custGeom>
              <a:avLst/>
              <a:gdLst/>
              <a:ahLst/>
              <a:cxnLst/>
              <a:rect l="l" t="t" r="r" b="b"/>
              <a:pathLst>
                <a:path w="169216" h="29393" extrusionOk="0">
                  <a:moveTo>
                    <a:pt x="52647" y="1"/>
                  </a:moveTo>
                  <a:lnTo>
                    <a:pt x="1" y="15085"/>
                  </a:lnTo>
                  <a:lnTo>
                    <a:pt x="6027" y="29393"/>
                  </a:lnTo>
                  <a:lnTo>
                    <a:pt x="163189" y="29393"/>
                  </a:lnTo>
                  <a:lnTo>
                    <a:pt x="169215" y="15085"/>
                  </a:lnTo>
                  <a:lnTo>
                    <a:pt x="116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571;p64">
              <a:extLst>
                <a:ext uri="{FF2B5EF4-FFF2-40B4-BE49-F238E27FC236}">
                  <a16:creationId xmlns:a16="http://schemas.microsoft.com/office/drawing/2014/main" id="{2C4017C0-D1BF-4167-880B-BE9B3449F07C}"/>
                </a:ext>
              </a:extLst>
            </p:cNvPr>
            <p:cNvSpPr/>
            <p:nvPr/>
          </p:nvSpPr>
          <p:spPr>
            <a:xfrm>
              <a:off x="1661525" y="2410150"/>
              <a:ext cx="4246100" cy="750525"/>
            </a:xfrm>
            <a:custGeom>
              <a:avLst/>
              <a:gdLst/>
              <a:ahLst/>
              <a:cxnLst/>
              <a:rect l="l" t="t" r="r" b="b"/>
              <a:pathLst>
                <a:path w="169844" h="30021" extrusionOk="0">
                  <a:moveTo>
                    <a:pt x="116791" y="629"/>
                  </a:moveTo>
                  <a:lnTo>
                    <a:pt x="169104" y="15639"/>
                  </a:lnTo>
                  <a:lnTo>
                    <a:pt x="163300" y="29429"/>
                  </a:lnTo>
                  <a:lnTo>
                    <a:pt x="6545" y="29429"/>
                  </a:lnTo>
                  <a:lnTo>
                    <a:pt x="740" y="15639"/>
                  </a:lnTo>
                  <a:lnTo>
                    <a:pt x="53017" y="629"/>
                  </a:lnTo>
                  <a:close/>
                  <a:moveTo>
                    <a:pt x="52943" y="0"/>
                  </a:moveTo>
                  <a:lnTo>
                    <a:pt x="52869" y="37"/>
                  </a:lnTo>
                  <a:lnTo>
                    <a:pt x="223" y="15121"/>
                  </a:lnTo>
                  <a:cubicBezTo>
                    <a:pt x="149" y="15158"/>
                    <a:pt x="75" y="15232"/>
                    <a:pt x="38" y="15306"/>
                  </a:cubicBezTo>
                  <a:cubicBezTo>
                    <a:pt x="1" y="15380"/>
                    <a:pt x="1" y="15454"/>
                    <a:pt x="38" y="15565"/>
                  </a:cubicBezTo>
                  <a:lnTo>
                    <a:pt x="6064" y="29836"/>
                  </a:lnTo>
                  <a:cubicBezTo>
                    <a:pt x="6101" y="29946"/>
                    <a:pt x="6212" y="30020"/>
                    <a:pt x="6323" y="30020"/>
                  </a:cubicBezTo>
                  <a:lnTo>
                    <a:pt x="163485" y="30020"/>
                  </a:lnTo>
                  <a:cubicBezTo>
                    <a:pt x="163633" y="30020"/>
                    <a:pt x="163744" y="29946"/>
                    <a:pt x="163781" y="29836"/>
                  </a:cubicBezTo>
                  <a:lnTo>
                    <a:pt x="169807" y="15565"/>
                  </a:lnTo>
                  <a:cubicBezTo>
                    <a:pt x="169844" y="15454"/>
                    <a:pt x="169844" y="15380"/>
                    <a:pt x="169807" y="15306"/>
                  </a:cubicBezTo>
                  <a:cubicBezTo>
                    <a:pt x="169770" y="15232"/>
                    <a:pt x="169696" y="15158"/>
                    <a:pt x="169622" y="15121"/>
                  </a:cubicBezTo>
                  <a:lnTo>
                    <a:pt x="116976" y="37"/>
                  </a:lnTo>
                  <a:lnTo>
                    <a:pt x="116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572;p64">
              <a:extLst>
                <a:ext uri="{FF2B5EF4-FFF2-40B4-BE49-F238E27FC236}">
                  <a16:creationId xmlns:a16="http://schemas.microsoft.com/office/drawing/2014/main" id="{4EAD7A73-3BF8-446C-8206-57282C6DD710}"/>
                </a:ext>
              </a:extLst>
            </p:cNvPr>
            <p:cNvSpPr/>
            <p:nvPr/>
          </p:nvSpPr>
          <p:spPr>
            <a:xfrm>
              <a:off x="2122750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6"/>
                  </a:lnTo>
                  <a:lnTo>
                    <a:pt x="6248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573;p64">
              <a:extLst>
                <a:ext uri="{FF2B5EF4-FFF2-40B4-BE49-F238E27FC236}">
                  <a16:creationId xmlns:a16="http://schemas.microsoft.com/office/drawing/2014/main" id="{03E7E45C-2260-4E14-B58F-6BB0E5EE15B6}"/>
                </a:ext>
              </a:extLst>
            </p:cNvPr>
            <p:cNvSpPr/>
            <p:nvPr/>
          </p:nvSpPr>
          <p:spPr>
            <a:xfrm>
              <a:off x="2396325" y="26218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7"/>
                  </a:lnTo>
                  <a:lnTo>
                    <a:pt x="6249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574;p64">
              <a:extLst>
                <a:ext uri="{FF2B5EF4-FFF2-40B4-BE49-F238E27FC236}">
                  <a16:creationId xmlns:a16="http://schemas.microsoft.com/office/drawing/2014/main" id="{058DA7E3-68DA-43AF-80EC-715039FC09C5}"/>
                </a:ext>
              </a:extLst>
            </p:cNvPr>
            <p:cNvSpPr/>
            <p:nvPr/>
          </p:nvSpPr>
          <p:spPr>
            <a:xfrm>
              <a:off x="5047125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6988" y="0"/>
                  </a:moveTo>
                  <a:lnTo>
                    <a:pt x="0" y="8910"/>
                  </a:lnTo>
                  <a:lnTo>
                    <a:pt x="10130" y="9798"/>
                  </a:lnTo>
                  <a:lnTo>
                    <a:pt x="16378" y="2366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575;p64">
              <a:extLst>
                <a:ext uri="{FF2B5EF4-FFF2-40B4-BE49-F238E27FC236}">
                  <a16:creationId xmlns:a16="http://schemas.microsoft.com/office/drawing/2014/main" id="{0FFD3743-4402-4D87-B780-94FBFE4FA6CF}"/>
                </a:ext>
              </a:extLst>
            </p:cNvPr>
            <p:cNvSpPr/>
            <p:nvPr/>
          </p:nvSpPr>
          <p:spPr>
            <a:xfrm>
              <a:off x="4772600" y="2621800"/>
              <a:ext cx="410400" cy="244950"/>
            </a:xfrm>
            <a:custGeom>
              <a:avLst/>
              <a:gdLst/>
              <a:ahLst/>
              <a:cxnLst/>
              <a:rect l="l" t="t" r="r" b="b"/>
              <a:pathLst>
                <a:path w="16416" h="9798" extrusionOk="0">
                  <a:moveTo>
                    <a:pt x="7025" y="0"/>
                  </a:moveTo>
                  <a:lnTo>
                    <a:pt x="1" y="8910"/>
                  </a:lnTo>
                  <a:lnTo>
                    <a:pt x="10131" y="9798"/>
                  </a:lnTo>
                  <a:lnTo>
                    <a:pt x="16416" y="2367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576;p64">
              <a:extLst>
                <a:ext uri="{FF2B5EF4-FFF2-40B4-BE49-F238E27FC236}">
                  <a16:creationId xmlns:a16="http://schemas.microsoft.com/office/drawing/2014/main" id="{879F3D35-F702-42E4-8DE7-F92048D58864}"/>
                </a:ext>
              </a:extLst>
            </p:cNvPr>
            <p:cNvSpPr/>
            <p:nvPr/>
          </p:nvSpPr>
          <p:spPr>
            <a:xfrm>
              <a:off x="1668925" y="2795550"/>
              <a:ext cx="863300" cy="854975"/>
            </a:xfrm>
            <a:custGeom>
              <a:avLst/>
              <a:gdLst/>
              <a:ahLst/>
              <a:cxnLst/>
              <a:rect l="l" t="t" r="r" b="b"/>
              <a:pathLst>
                <a:path w="34532" h="34199" extrusionOk="0">
                  <a:moveTo>
                    <a:pt x="1" y="1"/>
                  </a:moveTo>
                  <a:lnTo>
                    <a:pt x="14604" y="34199"/>
                  </a:lnTo>
                  <a:lnTo>
                    <a:pt x="31537" y="34199"/>
                  </a:lnTo>
                  <a:lnTo>
                    <a:pt x="34531" y="46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577;p64">
              <a:extLst>
                <a:ext uri="{FF2B5EF4-FFF2-40B4-BE49-F238E27FC236}">
                  <a16:creationId xmlns:a16="http://schemas.microsoft.com/office/drawing/2014/main" id="{BC69B98F-4E86-4A05-950F-CFE87208153A}"/>
                </a:ext>
              </a:extLst>
            </p:cNvPr>
            <p:cNvSpPr/>
            <p:nvPr/>
          </p:nvSpPr>
          <p:spPr>
            <a:xfrm>
              <a:off x="1661525" y="2788175"/>
              <a:ext cx="879000" cy="870675"/>
            </a:xfrm>
            <a:custGeom>
              <a:avLst/>
              <a:gdLst/>
              <a:ahLst/>
              <a:cxnLst/>
              <a:rect l="l" t="t" r="r" b="b"/>
              <a:pathLst>
                <a:path w="35160" h="34827" extrusionOk="0">
                  <a:moveTo>
                    <a:pt x="814" y="703"/>
                  </a:moveTo>
                  <a:lnTo>
                    <a:pt x="34494" y="5250"/>
                  </a:lnTo>
                  <a:lnTo>
                    <a:pt x="31526" y="34198"/>
                  </a:lnTo>
                  <a:lnTo>
                    <a:pt x="15122" y="34198"/>
                  </a:lnTo>
                  <a:lnTo>
                    <a:pt x="814" y="703"/>
                  </a:lnTo>
                  <a:close/>
                  <a:moveTo>
                    <a:pt x="334" y="0"/>
                  </a:moveTo>
                  <a:cubicBezTo>
                    <a:pt x="260" y="0"/>
                    <a:pt x="149" y="37"/>
                    <a:pt x="75" y="111"/>
                  </a:cubicBezTo>
                  <a:cubicBezTo>
                    <a:pt x="1" y="222"/>
                    <a:pt x="1" y="333"/>
                    <a:pt x="38" y="444"/>
                  </a:cubicBezTo>
                  <a:lnTo>
                    <a:pt x="14641" y="34605"/>
                  </a:lnTo>
                  <a:cubicBezTo>
                    <a:pt x="14678" y="34753"/>
                    <a:pt x="14789" y="34827"/>
                    <a:pt x="14900" y="34827"/>
                  </a:cubicBezTo>
                  <a:lnTo>
                    <a:pt x="31833" y="34827"/>
                  </a:lnTo>
                  <a:cubicBezTo>
                    <a:pt x="31980" y="34827"/>
                    <a:pt x="32091" y="34679"/>
                    <a:pt x="32128" y="34531"/>
                  </a:cubicBezTo>
                  <a:lnTo>
                    <a:pt x="35123" y="5028"/>
                  </a:lnTo>
                  <a:cubicBezTo>
                    <a:pt x="35160" y="4843"/>
                    <a:pt x="35049" y="4695"/>
                    <a:pt x="34864" y="469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578;p64">
              <a:extLst>
                <a:ext uri="{FF2B5EF4-FFF2-40B4-BE49-F238E27FC236}">
                  <a16:creationId xmlns:a16="http://schemas.microsoft.com/office/drawing/2014/main" id="{83AD6AF7-2DC9-45A8-A631-3D96DCFDDCA7}"/>
                </a:ext>
              </a:extLst>
            </p:cNvPr>
            <p:cNvSpPr/>
            <p:nvPr/>
          </p:nvSpPr>
          <p:spPr>
            <a:xfrm>
              <a:off x="56442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1" y="1"/>
                  </a:moveTo>
                  <a:lnTo>
                    <a:pt x="1" y="97049"/>
                  </a:lnTo>
                  <a:lnTo>
                    <a:pt x="24438" y="97530"/>
                  </a:lnTo>
                  <a:lnTo>
                    <a:pt x="25437" y="97530"/>
                  </a:lnTo>
                  <a:lnTo>
                    <a:pt x="25437" y="6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579;p64">
              <a:extLst>
                <a:ext uri="{FF2B5EF4-FFF2-40B4-BE49-F238E27FC236}">
                  <a16:creationId xmlns:a16="http://schemas.microsoft.com/office/drawing/2014/main" id="{9911E02B-76BD-4B4B-8D7A-806E6632B0D8}"/>
                </a:ext>
              </a:extLst>
            </p:cNvPr>
            <p:cNvSpPr/>
            <p:nvPr/>
          </p:nvSpPr>
          <p:spPr>
            <a:xfrm>
              <a:off x="557050" y="2509725"/>
              <a:ext cx="651625" cy="2453275"/>
            </a:xfrm>
            <a:custGeom>
              <a:avLst/>
              <a:gdLst/>
              <a:ahLst/>
              <a:cxnLst/>
              <a:rect l="l" t="t" r="r" b="b"/>
              <a:pathLst>
                <a:path w="26065" h="98131" extrusionOk="0">
                  <a:moveTo>
                    <a:pt x="629" y="1859"/>
                  </a:moveTo>
                  <a:lnTo>
                    <a:pt x="25436" y="62232"/>
                  </a:lnTo>
                  <a:lnTo>
                    <a:pt x="25436" y="97502"/>
                  </a:lnTo>
                  <a:lnTo>
                    <a:pt x="24733" y="97502"/>
                  </a:lnTo>
                  <a:lnTo>
                    <a:pt x="629" y="97021"/>
                  </a:lnTo>
                  <a:lnTo>
                    <a:pt x="629" y="1859"/>
                  </a:lnTo>
                  <a:close/>
                  <a:moveTo>
                    <a:pt x="334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111" y="47"/>
                    <a:pt x="0" y="158"/>
                    <a:pt x="0" y="306"/>
                  </a:cubicBezTo>
                  <a:lnTo>
                    <a:pt x="0" y="97354"/>
                  </a:lnTo>
                  <a:cubicBezTo>
                    <a:pt x="0" y="97502"/>
                    <a:pt x="148" y="97650"/>
                    <a:pt x="296" y="97650"/>
                  </a:cubicBezTo>
                  <a:lnTo>
                    <a:pt x="24733" y="98130"/>
                  </a:lnTo>
                  <a:lnTo>
                    <a:pt x="25732" y="98130"/>
                  </a:lnTo>
                  <a:cubicBezTo>
                    <a:pt x="25842" y="98130"/>
                    <a:pt x="25916" y="98093"/>
                    <a:pt x="25953" y="98056"/>
                  </a:cubicBezTo>
                  <a:cubicBezTo>
                    <a:pt x="26027" y="97982"/>
                    <a:pt x="26064" y="97908"/>
                    <a:pt x="26064" y="97835"/>
                  </a:cubicBezTo>
                  <a:lnTo>
                    <a:pt x="26064" y="62158"/>
                  </a:lnTo>
                  <a:lnTo>
                    <a:pt x="26027" y="62047"/>
                  </a:lnTo>
                  <a:lnTo>
                    <a:pt x="592" y="195"/>
                  </a:lnTo>
                  <a:cubicBezTo>
                    <a:pt x="561" y="72"/>
                    <a:pt x="45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580;p64">
              <a:extLst>
                <a:ext uri="{FF2B5EF4-FFF2-40B4-BE49-F238E27FC236}">
                  <a16:creationId xmlns:a16="http://schemas.microsoft.com/office/drawing/2014/main" id="{3FBD8AAE-CC08-40C9-A88D-12F34F3CD9C8}"/>
                </a:ext>
              </a:extLst>
            </p:cNvPr>
            <p:cNvSpPr/>
            <p:nvPr/>
          </p:nvSpPr>
          <p:spPr>
            <a:xfrm>
              <a:off x="637897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25437" y="1"/>
                  </a:moveTo>
                  <a:lnTo>
                    <a:pt x="1" y="61853"/>
                  </a:lnTo>
                  <a:lnTo>
                    <a:pt x="1" y="97530"/>
                  </a:lnTo>
                  <a:lnTo>
                    <a:pt x="1036" y="97530"/>
                  </a:lnTo>
                  <a:lnTo>
                    <a:pt x="25437" y="97049"/>
                  </a:lnTo>
                  <a:lnTo>
                    <a:pt x="25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581;p64">
              <a:extLst>
                <a:ext uri="{FF2B5EF4-FFF2-40B4-BE49-F238E27FC236}">
                  <a16:creationId xmlns:a16="http://schemas.microsoft.com/office/drawing/2014/main" id="{DA25C9F0-0935-4342-848F-C90BA3A1E662}"/>
                </a:ext>
              </a:extLst>
            </p:cNvPr>
            <p:cNvSpPr/>
            <p:nvPr/>
          </p:nvSpPr>
          <p:spPr>
            <a:xfrm>
              <a:off x="6371600" y="2509725"/>
              <a:ext cx="650700" cy="2453275"/>
            </a:xfrm>
            <a:custGeom>
              <a:avLst/>
              <a:gdLst/>
              <a:ahLst/>
              <a:cxnLst/>
              <a:rect l="l" t="t" r="r" b="b"/>
              <a:pathLst>
                <a:path w="26028" h="98131" extrusionOk="0">
                  <a:moveTo>
                    <a:pt x="25436" y="1859"/>
                  </a:moveTo>
                  <a:lnTo>
                    <a:pt x="25436" y="97021"/>
                  </a:lnTo>
                  <a:lnTo>
                    <a:pt x="1331" y="97502"/>
                  </a:lnTo>
                  <a:lnTo>
                    <a:pt x="592" y="97502"/>
                  </a:lnTo>
                  <a:lnTo>
                    <a:pt x="592" y="62232"/>
                  </a:lnTo>
                  <a:lnTo>
                    <a:pt x="25436" y="1859"/>
                  </a:lnTo>
                  <a:close/>
                  <a:moveTo>
                    <a:pt x="25730" y="1"/>
                  </a:moveTo>
                  <a:cubicBezTo>
                    <a:pt x="25609" y="1"/>
                    <a:pt x="25497" y="72"/>
                    <a:pt x="25436" y="195"/>
                  </a:cubicBezTo>
                  <a:lnTo>
                    <a:pt x="0" y="62047"/>
                  </a:lnTo>
                  <a:lnTo>
                    <a:pt x="0" y="62158"/>
                  </a:lnTo>
                  <a:lnTo>
                    <a:pt x="0" y="97835"/>
                  </a:lnTo>
                  <a:cubicBezTo>
                    <a:pt x="0" y="97908"/>
                    <a:pt x="37" y="97982"/>
                    <a:pt x="74" y="98056"/>
                  </a:cubicBezTo>
                  <a:cubicBezTo>
                    <a:pt x="148" y="98093"/>
                    <a:pt x="222" y="98130"/>
                    <a:pt x="296" y="98130"/>
                  </a:cubicBezTo>
                  <a:lnTo>
                    <a:pt x="1331" y="98130"/>
                  </a:lnTo>
                  <a:lnTo>
                    <a:pt x="25732" y="97650"/>
                  </a:lnTo>
                  <a:cubicBezTo>
                    <a:pt x="25916" y="97650"/>
                    <a:pt x="26027" y="97502"/>
                    <a:pt x="26027" y="97354"/>
                  </a:cubicBezTo>
                  <a:lnTo>
                    <a:pt x="26027" y="306"/>
                  </a:lnTo>
                  <a:cubicBezTo>
                    <a:pt x="26027" y="158"/>
                    <a:pt x="25953" y="47"/>
                    <a:pt x="25805" y="10"/>
                  </a:cubicBezTo>
                  <a:cubicBezTo>
                    <a:pt x="25780" y="4"/>
                    <a:pt x="25755" y="1"/>
                    <a:pt x="25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582;p64">
              <a:extLst>
                <a:ext uri="{FF2B5EF4-FFF2-40B4-BE49-F238E27FC236}">
                  <a16:creationId xmlns:a16="http://schemas.microsoft.com/office/drawing/2014/main" id="{28AC8453-2EE3-4672-9282-DE80B40D1B3D}"/>
                </a:ext>
              </a:extLst>
            </p:cNvPr>
            <p:cNvSpPr/>
            <p:nvPr/>
          </p:nvSpPr>
          <p:spPr>
            <a:xfrm>
              <a:off x="564425" y="2517350"/>
              <a:ext cx="1469625" cy="1546325"/>
            </a:xfrm>
            <a:custGeom>
              <a:avLst/>
              <a:gdLst/>
              <a:ahLst/>
              <a:cxnLst/>
              <a:rect l="l" t="t" r="r" b="b"/>
              <a:pathLst>
                <a:path w="58785" h="61853" extrusionOk="0">
                  <a:moveTo>
                    <a:pt x="1" y="1"/>
                  </a:moveTo>
                  <a:lnTo>
                    <a:pt x="25363" y="61853"/>
                  </a:lnTo>
                  <a:lnTo>
                    <a:pt x="58784" y="45327"/>
                  </a:lnTo>
                  <a:lnTo>
                    <a:pt x="44181" y="111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583;p64">
              <a:extLst>
                <a:ext uri="{FF2B5EF4-FFF2-40B4-BE49-F238E27FC236}">
                  <a16:creationId xmlns:a16="http://schemas.microsoft.com/office/drawing/2014/main" id="{818AC6AF-724A-4E41-AFD0-3F0D7C3E45D0}"/>
                </a:ext>
              </a:extLst>
            </p:cNvPr>
            <p:cNvSpPr/>
            <p:nvPr/>
          </p:nvSpPr>
          <p:spPr>
            <a:xfrm>
              <a:off x="556125" y="2509600"/>
              <a:ext cx="1487150" cy="1562075"/>
            </a:xfrm>
            <a:custGeom>
              <a:avLst/>
              <a:gdLst/>
              <a:ahLst/>
              <a:cxnLst/>
              <a:rect l="l" t="t" r="r" b="b"/>
              <a:pathLst>
                <a:path w="59486" h="62483" extrusionOk="0">
                  <a:moveTo>
                    <a:pt x="850" y="754"/>
                  </a:moveTo>
                  <a:lnTo>
                    <a:pt x="44291" y="11698"/>
                  </a:lnTo>
                  <a:lnTo>
                    <a:pt x="58752" y="45503"/>
                  </a:lnTo>
                  <a:lnTo>
                    <a:pt x="58752" y="45503"/>
                  </a:lnTo>
                  <a:lnTo>
                    <a:pt x="25879" y="61756"/>
                  </a:lnTo>
                  <a:lnTo>
                    <a:pt x="850" y="754"/>
                  </a:lnTo>
                  <a:close/>
                  <a:moveTo>
                    <a:pt x="318" y="1"/>
                  </a:moveTo>
                  <a:cubicBezTo>
                    <a:pt x="239" y="1"/>
                    <a:pt x="165" y="35"/>
                    <a:pt x="111" y="89"/>
                  </a:cubicBezTo>
                  <a:cubicBezTo>
                    <a:pt x="37" y="200"/>
                    <a:pt x="0" y="311"/>
                    <a:pt x="74" y="422"/>
                  </a:cubicBezTo>
                  <a:lnTo>
                    <a:pt x="25399" y="62274"/>
                  </a:lnTo>
                  <a:cubicBezTo>
                    <a:pt x="25436" y="62348"/>
                    <a:pt x="25510" y="62422"/>
                    <a:pt x="25584" y="62459"/>
                  </a:cubicBezTo>
                  <a:cubicBezTo>
                    <a:pt x="25614" y="62474"/>
                    <a:pt x="25651" y="62483"/>
                    <a:pt x="25689" y="62483"/>
                  </a:cubicBezTo>
                  <a:cubicBezTo>
                    <a:pt x="25743" y="62483"/>
                    <a:pt x="25799" y="62465"/>
                    <a:pt x="25842" y="62422"/>
                  </a:cubicBezTo>
                  <a:lnTo>
                    <a:pt x="59264" y="45933"/>
                  </a:lnTo>
                  <a:cubicBezTo>
                    <a:pt x="59412" y="45859"/>
                    <a:pt x="59486" y="45674"/>
                    <a:pt x="59412" y="45526"/>
                  </a:cubicBezTo>
                  <a:lnTo>
                    <a:pt x="44808" y="11328"/>
                  </a:lnTo>
                  <a:cubicBezTo>
                    <a:pt x="44771" y="11254"/>
                    <a:pt x="44697" y="11180"/>
                    <a:pt x="44587" y="11143"/>
                  </a:cubicBezTo>
                  <a:lnTo>
                    <a:pt x="407" y="15"/>
                  </a:lnTo>
                  <a:cubicBezTo>
                    <a:pt x="377" y="5"/>
                    <a:pt x="347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584;p64">
              <a:extLst>
                <a:ext uri="{FF2B5EF4-FFF2-40B4-BE49-F238E27FC236}">
                  <a16:creationId xmlns:a16="http://schemas.microsoft.com/office/drawing/2014/main" id="{04D2F2F6-CAF5-4CF7-ACC7-70C7D2BD7C86}"/>
                </a:ext>
              </a:extLst>
            </p:cNvPr>
            <p:cNvSpPr/>
            <p:nvPr/>
          </p:nvSpPr>
          <p:spPr>
            <a:xfrm>
              <a:off x="5038800" y="2795550"/>
              <a:ext cx="861425" cy="854975"/>
            </a:xfrm>
            <a:custGeom>
              <a:avLst/>
              <a:gdLst/>
              <a:ahLst/>
              <a:cxnLst/>
              <a:rect l="l" t="t" r="r" b="b"/>
              <a:pathLst>
                <a:path w="34457" h="34199" extrusionOk="0">
                  <a:moveTo>
                    <a:pt x="34457" y="1"/>
                  </a:moveTo>
                  <a:lnTo>
                    <a:pt x="0" y="4696"/>
                  </a:lnTo>
                  <a:lnTo>
                    <a:pt x="2958" y="34199"/>
                  </a:lnTo>
                  <a:lnTo>
                    <a:pt x="19854" y="34199"/>
                  </a:lnTo>
                  <a:lnTo>
                    <a:pt x="3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585;p64">
              <a:extLst>
                <a:ext uri="{FF2B5EF4-FFF2-40B4-BE49-F238E27FC236}">
                  <a16:creationId xmlns:a16="http://schemas.microsoft.com/office/drawing/2014/main" id="{D8AD1FB7-7C6F-45A3-ABB2-2004F3616D13}"/>
                </a:ext>
              </a:extLst>
            </p:cNvPr>
            <p:cNvSpPr/>
            <p:nvPr/>
          </p:nvSpPr>
          <p:spPr>
            <a:xfrm>
              <a:off x="5030475" y="2788175"/>
              <a:ext cx="878075" cy="870675"/>
            </a:xfrm>
            <a:custGeom>
              <a:avLst/>
              <a:gdLst/>
              <a:ahLst/>
              <a:cxnLst/>
              <a:rect l="l" t="t" r="r" b="b"/>
              <a:pathLst>
                <a:path w="35123" h="34827" extrusionOk="0">
                  <a:moveTo>
                    <a:pt x="34272" y="703"/>
                  </a:moveTo>
                  <a:lnTo>
                    <a:pt x="19965" y="34198"/>
                  </a:lnTo>
                  <a:lnTo>
                    <a:pt x="3561" y="34198"/>
                  </a:lnTo>
                  <a:lnTo>
                    <a:pt x="666" y="5250"/>
                  </a:lnTo>
                  <a:lnTo>
                    <a:pt x="34272" y="703"/>
                  </a:lnTo>
                  <a:close/>
                  <a:moveTo>
                    <a:pt x="34753" y="0"/>
                  </a:moveTo>
                  <a:lnTo>
                    <a:pt x="296" y="4695"/>
                  </a:lnTo>
                  <a:cubicBezTo>
                    <a:pt x="149" y="4732"/>
                    <a:pt x="1" y="4880"/>
                    <a:pt x="38" y="5028"/>
                  </a:cubicBezTo>
                  <a:lnTo>
                    <a:pt x="2958" y="34531"/>
                  </a:lnTo>
                  <a:cubicBezTo>
                    <a:pt x="2995" y="34679"/>
                    <a:pt x="3106" y="34827"/>
                    <a:pt x="3291" y="34827"/>
                  </a:cubicBezTo>
                  <a:lnTo>
                    <a:pt x="20187" y="34827"/>
                  </a:lnTo>
                  <a:cubicBezTo>
                    <a:pt x="20298" y="34827"/>
                    <a:pt x="20408" y="34753"/>
                    <a:pt x="20445" y="34605"/>
                  </a:cubicBezTo>
                  <a:lnTo>
                    <a:pt x="35049" y="444"/>
                  </a:lnTo>
                  <a:cubicBezTo>
                    <a:pt x="35123" y="333"/>
                    <a:pt x="35086" y="222"/>
                    <a:pt x="35012" y="111"/>
                  </a:cubicBezTo>
                  <a:cubicBezTo>
                    <a:pt x="34938" y="37"/>
                    <a:pt x="34864" y="0"/>
                    <a:pt x="34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586;p64">
              <a:extLst>
                <a:ext uri="{FF2B5EF4-FFF2-40B4-BE49-F238E27FC236}">
                  <a16:creationId xmlns:a16="http://schemas.microsoft.com/office/drawing/2014/main" id="{BE508E31-23C5-456C-86FF-1B87911AF9BA}"/>
                </a:ext>
              </a:extLst>
            </p:cNvPr>
            <p:cNvSpPr/>
            <p:nvPr/>
          </p:nvSpPr>
          <p:spPr>
            <a:xfrm>
              <a:off x="5583200" y="3053425"/>
              <a:ext cx="129400" cy="107250"/>
            </a:xfrm>
            <a:custGeom>
              <a:avLst/>
              <a:gdLst/>
              <a:ahLst/>
              <a:cxnLst/>
              <a:rect l="l" t="t" r="r" b="b"/>
              <a:pathLst>
                <a:path w="5176" h="4290" extrusionOk="0">
                  <a:moveTo>
                    <a:pt x="5176" y="1"/>
                  </a:moveTo>
                  <a:lnTo>
                    <a:pt x="1442" y="371"/>
                  </a:lnTo>
                  <a:lnTo>
                    <a:pt x="0" y="4289"/>
                  </a:lnTo>
                  <a:lnTo>
                    <a:pt x="3623" y="3957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587;p64">
              <a:extLst>
                <a:ext uri="{FF2B5EF4-FFF2-40B4-BE49-F238E27FC236}">
                  <a16:creationId xmlns:a16="http://schemas.microsoft.com/office/drawing/2014/main" id="{D4605E6D-D3F2-48E9-89C0-1B7D40F51186}"/>
                </a:ext>
              </a:extLst>
            </p:cNvPr>
            <p:cNvSpPr/>
            <p:nvPr/>
          </p:nvSpPr>
          <p:spPr>
            <a:xfrm>
              <a:off x="5375225" y="3075625"/>
              <a:ext cx="122950" cy="102600"/>
            </a:xfrm>
            <a:custGeom>
              <a:avLst/>
              <a:gdLst/>
              <a:ahLst/>
              <a:cxnLst/>
              <a:rect l="l" t="t" r="r" b="b"/>
              <a:pathLst>
                <a:path w="4918" h="4104" extrusionOk="0">
                  <a:moveTo>
                    <a:pt x="4918" y="0"/>
                  </a:moveTo>
                  <a:lnTo>
                    <a:pt x="1406" y="333"/>
                  </a:lnTo>
                  <a:lnTo>
                    <a:pt x="1" y="4104"/>
                  </a:lnTo>
                  <a:lnTo>
                    <a:pt x="3513" y="3808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588;p64">
              <a:extLst>
                <a:ext uri="{FF2B5EF4-FFF2-40B4-BE49-F238E27FC236}">
                  <a16:creationId xmlns:a16="http://schemas.microsoft.com/office/drawing/2014/main" id="{83E7C537-4E57-43D2-A6E5-0CA9F1A463D3}"/>
                </a:ext>
              </a:extLst>
            </p:cNvPr>
            <p:cNvSpPr/>
            <p:nvPr/>
          </p:nvSpPr>
          <p:spPr>
            <a:xfrm>
              <a:off x="5415900" y="2996125"/>
              <a:ext cx="111850" cy="73050"/>
            </a:xfrm>
            <a:custGeom>
              <a:avLst/>
              <a:gdLst/>
              <a:ahLst/>
              <a:cxnLst/>
              <a:rect l="l" t="t" r="r" b="b"/>
              <a:pathLst>
                <a:path w="4474" h="2922" extrusionOk="0">
                  <a:moveTo>
                    <a:pt x="4474" y="1"/>
                  </a:moveTo>
                  <a:lnTo>
                    <a:pt x="962" y="407"/>
                  </a:lnTo>
                  <a:lnTo>
                    <a:pt x="0" y="2921"/>
                  </a:lnTo>
                  <a:lnTo>
                    <a:pt x="3513" y="2552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589;p64">
              <a:extLst>
                <a:ext uri="{FF2B5EF4-FFF2-40B4-BE49-F238E27FC236}">
                  <a16:creationId xmlns:a16="http://schemas.microsoft.com/office/drawing/2014/main" id="{7C4957A0-61E9-44E2-954A-3079EDD955BF}"/>
                </a:ext>
              </a:extLst>
            </p:cNvPr>
            <p:cNvSpPr/>
            <p:nvPr/>
          </p:nvSpPr>
          <p:spPr>
            <a:xfrm>
              <a:off x="5520350" y="2983200"/>
              <a:ext cx="112775" cy="74875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4511" y="0"/>
                  </a:moveTo>
                  <a:lnTo>
                    <a:pt x="961" y="444"/>
                  </a:lnTo>
                  <a:lnTo>
                    <a:pt x="0" y="2995"/>
                  </a:lnTo>
                  <a:lnTo>
                    <a:pt x="0" y="2995"/>
                  </a:lnTo>
                  <a:lnTo>
                    <a:pt x="3512" y="266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590;p64">
              <a:extLst>
                <a:ext uri="{FF2B5EF4-FFF2-40B4-BE49-F238E27FC236}">
                  <a16:creationId xmlns:a16="http://schemas.microsoft.com/office/drawing/2014/main" id="{27318BC8-F016-4D8F-A1C8-64A62D83DDA3}"/>
                </a:ext>
              </a:extLst>
            </p:cNvPr>
            <p:cNvSpPr/>
            <p:nvPr/>
          </p:nvSpPr>
          <p:spPr>
            <a:xfrm>
              <a:off x="5276325" y="3085775"/>
              <a:ext cx="118350" cy="101700"/>
            </a:xfrm>
            <a:custGeom>
              <a:avLst/>
              <a:gdLst/>
              <a:ahLst/>
              <a:cxnLst/>
              <a:rect l="l" t="t" r="r" b="b"/>
              <a:pathLst>
                <a:path w="4734" h="4068" extrusionOk="0">
                  <a:moveTo>
                    <a:pt x="4733" y="1"/>
                  </a:moveTo>
                  <a:lnTo>
                    <a:pt x="1517" y="334"/>
                  </a:lnTo>
                  <a:lnTo>
                    <a:pt x="1" y="4068"/>
                  </a:lnTo>
                  <a:lnTo>
                    <a:pt x="3291" y="3772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591;p64">
              <a:extLst>
                <a:ext uri="{FF2B5EF4-FFF2-40B4-BE49-F238E27FC236}">
                  <a16:creationId xmlns:a16="http://schemas.microsoft.com/office/drawing/2014/main" id="{47AEEE63-2769-4F59-A1C2-E6CDDE5026A8}"/>
                </a:ext>
              </a:extLst>
            </p:cNvPr>
            <p:cNvSpPr/>
            <p:nvPr/>
          </p:nvSpPr>
          <p:spPr>
            <a:xfrm>
              <a:off x="5535125" y="3168050"/>
              <a:ext cx="132200" cy="119250"/>
            </a:xfrm>
            <a:custGeom>
              <a:avLst/>
              <a:gdLst/>
              <a:ahLst/>
              <a:cxnLst/>
              <a:rect l="l" t="t" r="r" b="b"/>
              <a:pathLst>
                <a:path w="5288" h="4770" extrusionOk="0">
                  <a:moveTo>
                    <a:pt x="5287" y="0"/>
                  </a:moveTo>
                  <a:lnTo>
                    <a:pt x="1664" y="296"/>
                  </a:lnTo>
                  <a:lnTo>
                    <a:pt x="1" y="4769"/>
                  </a:lnTo>
                  <a:lnTo>
                    <a:pt x="3476" y="458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592;p64">
              <a:extLst>
                <a:ext uri="{FF2B5EF4-FFF2-40B4-BE49-F238E27FC236}">
                  <a16:creationId xmlns:a16="http://schemas.microsoft.com/office/drawing/2014/main" id="{34588C92-4381-408C-82E9-92BA7197DC71}"/>
                </a:ext>
              </a:extLst>
            </p:cNvPr>
            <p:cNvSpPr/>
            <p:nvPr/>
          </p:nvSpPr>
          <p:spPr>
            <a:xfrm>
              <a:off x="5295750" y="3308525"/>
              <a:ext cx="115550" cy="81375"/>
            </a:xfrm>
            <a:custGeom>
              <a:avLst/>
              <a:gdLst/>
              <a:ahLst/>
              <a:cxnLst/>
              <a:rect l="l" t="t" r="r" b="b"/>
              <a:pathLst>
                <a:path w="4622" h="3255" extrusionOk="0">
                  <a:moveTo>
                    <a:pt x="4622" y="1"/>
                  </a:moveTo>
                  <a:lnTo>
                    <a:pt x="1146" y="223"/>
                  </a:lnTo>
                  <a:lnTo>
                    <a:pt x="0" y="3254"/>
                  </a:lnTo>
                  <a:lnTo>
                    <a:pt x="3402" y="3254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593;p64">
              <a:extLst>
                <a:ext uri="{FF2B5EF4-FFF2-40B4-BE49-F238E27FC236}">
                  <a16:creationId xmlns:a16="http://schemas.microsoft.com/office/drawing/2014/main" id="{A9E5235B-4E5F-41E7-9724-9C7005582F6D}"/>
                </a:ext>
              </a:extLst>
            </p:cNvPr>
            <p:cNvSpPr/>
            <p:nvPr/>
          </p:nvSpPr>
          <p:spPr>
            <a:xfrm>
              <a:off x="5478750" y="3064525"/>
              <a:ext cx="123875" cy="104475"/>
            </a:xfrm>
            <a:custGeom>
              <a:avLst/>
              <a:gdLst/>
              <a:ahLst/>
              <a:cxnLst/>
              <a:rect l="l" t="t" r="r" b="b"/>
              <a:pathLst>
                <a:path w="4955" h="4179" extrusionOk="0">
                  <a:moveTo>
                    <a:pt x="4954" y="0"/>
                  </a:moveTo>
                  <a:lnTo>
                    <a:pt x="1442" y="370"/>
                  </a:lnTo>
                  <a:lnTo>
                    <a:pt x="0" y="4178"/>
                  </a:lnTo>
                  <a:lnTo>
                    <a:pt x="3513" y="3882"/>
                  </a:lnTo>
                  <a:lnTo>
                    <a:pt x="49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594;p64">
              <a:extLst>
                <a:ext uri="{FF2B5EF4-FFF2-40B4-BE49-F238E27FC236}">
                  <a16:creationId xmlns:a16="http://schemas.microsoft.com/office/drawing/2014/main" id="{77677E95-9955-4C0D-AD33-B61089836587}"/>
                </a:ext>
              </a:extLst>
            </p:cNvPr>
            <p:cNvSpPr/>
            <p:nvPr/>
          </p:nvSpPr>
          <p:spPr>
            <a:xfrm>
              <a:off x="5624775" y="2969325"/>
              <a:ext cx="121100" cy="78575"/>
            </a:xfrm>
            <a:custGeom>
              <a:avLst/>
              <a:gdLst/>
              <a:ahLst/>
              <a:cxnLst/>
              <a:rect l="l" t="t" r="r" b="b"/>
              <a:pathLst>
                <a:path w="4844" h="3143" extrusionOk="0">
                  <a:moveTo>
                    <a:pt x="4844" y="0"/>
                  </a:moveTo>
                  <a:lnTo>
                    <a:pt x="999" y="481"/>
                  </a:lnTo>
                  <a:lnTo>
                    <a:pt x="1" y="3143"/>
                  </a:lnTo>
                  <a:lnTo>
                    <a:pt x="3772" y="2773"/>
                  </a:lnTo>
                  <a:lnTo>
                    <a:pt x="4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595;p64">
              <a:extLst>
                <a:ext uri="{FF2B5EF4-FFF2-40B4-BE49-F238E27FC236}">
                  <a16:creationId xmlns:a16="http://schemas.microsoft.com/office/drawing/2014/main" id="{A7AB7A8C-B6CA-4B99-8862-B712158B63EA}"/>
                </a:ext>
              </a:extLst>
            </p:cNvPr>
            <p:cNvSpPr/>
            <p:nvPr/>
          </p:nvSpPr>
          <p:spPr>
            <a:xfrm>
              <a:off x="5193150" y="3315000"/>
              <a:ext cx="115550" cy="74900"/>
            </a:xfrm>
            <a:custGeom>
              <a:avLst/>
              <a:gdLst/>
              <a:ahLst/>
              <a:cxnLst/>
              <a:rect l="l" t="t" r="r" b="b"/>
              <a:pathLst>
                <a:path w="4622" h="2996" extrusionOk="0">
                  <a:moveTo>
                    <a:pt x="4622" y="1"/>
                  </a:moveTo>
                  <a:lnTo>
                    <a:pt x="1147" y="185"/>
                  </a:lnTo>
                  <a:lnTo>
                    <a:pt x="0" y="2995"/>
                  </a:lnTo>
                  <a:lnTo>
                    <a:pt x="3476" y="2995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596;p64">
              <a:extLst>
                <a:ext uri="{FF2B5EF4-FFF2-40B4-BE49-F238E27FC236}">
                  <a16:creationId xmlns:a16="http://schemas.microsoft.com/office/drawing/2014/main" id="{076BDD5D-A427-4746-B99F-AE30445F980D}"/>
                </a:ext>
              </a:extLst>
            </p:cNvPr>
            <p:cNvSpPr/>
            <p:nvPr/>
          </p:nvSpPr>
          <p:spPr>
            <a:xfrm>
              <a:off x="5320700" y="3009075"/>
              <a:ext cx="102625" cy="69325"/>
            </a:xfrm>
            <a:custGeom>
              <a:avLst/>
              <a:gdLst/>
              <a:ahLst/>
              <a:cxnLst/>
              <a:rect l="l" t="t" r="r" b="b"/>
              <a:pathLst>
                <a:path w="4105" h="2773" extrusionOk="0">
                  <a:moveTo>
                    <a:pt x="4104" y="0"/>
                  </a:moveTo>
                  <a:lnTo>
                    <a:pt x="962" y="370"/>
                  </a:lnTo>
                  <a:lnTo>
                    <a:pt x="0" y="2773"/>
                  </a:lnTo>
                  <a:lnTo>
                    <a:pt x="0" y="2773"/>
                  </a:lnTo>
                  <a:lnTo>
                    <a:pt x="3180" y="2477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597;p64">
              <a:extLst>
                <a:ext uri="{FF2B5EF4-FFF2-40B4-BE49-F238E27FC236}">
                  <a16:creationId xmlns:a16="http://schemas.microsoft.com/office/drawing/2014/main" id="{E7A9F6E7-8B6A-4F7B-9C5F-3E34CAA91352}"/>
                </a:ext>
              </a:extLst>
            </p:cNvPr>
            <p:cNvSpPr/>
            <p:nvPr/>
          </p:nvSpPr>
          <p:spPr>
            <a:xfrm>
              <a:off x="5497225" y="3297450"/>
              <a:ext cx="119275" cy="92450"/>
            </a:xfrm>
            <a:custGeom>
              <a:avLst/>
              <a:gdLst/>
              <a:ahLst/>
              <a:cxnLst/>
              <a:rect l="l" t="t" r="r" b="b"/>
              <a:pathLst>
                <a:path w="4771" h="3698" extrusionOk="0">
                  <a:moveTo>
                    <a:pt x="4770" y="0"/>
                  </a:moveTo>
                  <a:lnTo>
                    <a:pt x="1295" y="185"/>
                  </a:lnTo>
                  <a:lnTo>
                    <a:pt x="1" y="3697"/>
                  </a:lnTo>
                  <a:lnTo>
                    <a:pt x="3291" y="3697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598;p64">
              <a:extLst>
                <a:ext uri="{FF2B5EF4-FFF2-40B4-BE49-F238E27FC236}">
                  <a16:creationId xmlns:a16="http://schemas.microsoft.com/office/drawing/2014/main" id="{1499C239-2C75-4E53-BB12-5EB1884AED29}"/>
                </a:ext>
              </a:extLst>
            </p:cNvPr>
            <p:cNvSpPr/>
            <p:nvPr/>
          </p:nvSpPr>
          <p:spPr>
            <a:xfrm>
              <a:off x="5432525" y="3177275"/>
              <a:ext cx="128500" cy="115575"/>
            </a:xfrm>
            <a:custGeom>
              <a:avLst/>
              <a:gdLst/>
              <a:ahLst/>
              <a:cxnLst/>
              <a:rect l="l" t="t" r="r" b="b"/>
              <a:pathLst>
                <a:path w="5140" h="4623" extrusionOk="0">
                  <a:moveTo>
                    <a:pt x="5140" y="1"/>
                  </a:moveTo>
                  <a:lnTo>
                    <a:pt x="1628" y="297"/>
                  </a:lnTo>
                  <a:lnTo>
                    <a:pt x="1" y="4622"/>
                  </a:lnTo>
                  <a:lnTo>
                    <a:pt x="3476" y="4437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599;p64">
              <a:extLst>
                <a:ext uri="{FF2B5EF4-FFF2-40B4-BE49-F238E27FC236}">
                  <a16:creationId xmlns:a16="http://schemas.microsoft.com/office/drawing/2014/main" id="{5699AB97-2268-4553-8F5F-F047A9999F40}"/>
                </a:ext>
              </a:extLst>
            </p:cNvPr>
            <p:cNvSpPr/>
            <p:nvPr/>
          </p:nvSpPr>
          <p:spPr>
            <a:xfrm>
              <a:off x="5329950" y="3185600"/>
              <a:ext cx="126650" cy="112800"/>
            </a:xfrm>
            <a:custGeom>
              <a:avLst/>
              <a:gdLst/>
              <a:ahLst/>
              <a:cxnLst/>
              <a:rect l="l" t="t" r="r" b="b"/>
              <a:pathLst>
                <a:path w="5066" h="4512" extrusionOk="0">
                  <a:moveTo>
                    <a:pt x="5065" y="1"/>
                  </a:moveTo>
                  <a:lnTo>
                    <a:pt x="1590" y="333"/>
                  </a:lnTo>
                  <a:lnTo>
                    <a:pt x="0" y="4511"/>
                  </a:lnTo>
                  <a:lnTo>
                    <a:pt x="3475" y="432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600;p64">
              <a:extLst>
                <a:ext uri="{FF2B5EF4-FFF2-40B4-BE49-F238E27FC236}">
                  <a16:creationId xmlns:a16="http://schemas.microsoft.com/office/drawing/2014/main" id="{18F9A482-E689-467D-B425-592BF0E3C112}"/>
                </a:ext>
              </a:extLst>
            </p:cNvPr>
            <p:cNvSpPr/>
            <p:nvPr/>
          </p:nvSpPr>
          <p:spPr>
            <a:xfrm>
              <a:off x="5228275" y="3194850"/>
              <a:ext cx="124800" cy="110000"/>
            </a:xfrm>
            <a:custGeom>
              <a:avLst/>
              <a:gdLst/>
              <a:ahLst/>
              <a:cxnLst/>
              <a:rect l="l" t="t" r="r" b="b"/>
              <a:pathLst>
                <a:path w="4992" h="4400" extrusionOk="0">
                  <a:moveTo>
                    <a:pt x="4991" y="0"/>
                  </a:moveTo>
                  <a:lnTo>
                    <a:pt x="1664" y="296"/>
                  </a:lnTo>
                  <a:lnTo>
                    <a:pt x="0" y="4400"/>
                  </a:lnTo>
                  <a:lnTo>
                    <a:pt x="3439" y="4178"/>
                  </a:lnTo>
                  <a:lnTo>
                    <a:pt x="49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601;p64">
              <a:extLst>
                <a:ext uri="{FF2B5EF4-FFF2-40B4-BE49-F238E27FC236}">
                  <a16:creationId xmlns:a16="http://schemas.microsoft.com/office/drawing/2014/main" id="{CBC783EA-54B1-4E5E-9767-5D81FDBA8D4A}"/>
                </a:ext>
              </a:extLst>
            </p:cNvPr>
            <p:cNvSpPr/>
            <p:nvPr/>
          </p:nvSpPr>
          <p:spPr>
            <a:xfrm>
              <a:off x="5396500" y="3302975"/>
              <a:ext cx="117400" cy="86925"/>
            </a:xfrm>
            <a:custGeom>
              <a:avLst/>
              <a:gdLst/>
              <a:ahLst/>
              <a:cxnLst/>
              <a:rect l="l" t="t" r="r" b="b"/>
              <a:pathLst>
                <a:path w="4696" h="3477" extrusionOk="0">
                  <a:moveTo>
                    <a:pt x="4695" y="1"/>
                  </a:moveTo>
                  <a:lnTo>
                    <a:pt x="1220" y="186"/>
                  </a:lnTo>
                  <a:lnTo>
                    <a:pt x="0" y="3476"/>
                  </a:lnTo>
                  <a:lnTo>
                    <a:pt x="3401" y="3476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602;p64">
              <a:extLst>
                <a:ext uri="{FF2B5EF4-FFF2-40B4-BE49-F238E27FC236}">
                  <a16:creationId xmlns:a16="http://schemas.microsoft.com/office/drawing/2014/main" id="{18313AA8-12A2-4719-932E-3DC9C1766083}"/>
                </a:ext>
              </a:extLst>
            </p:cNvPr>
            <p:cNvSpPr/>
            <p:nvPr/>
          </p:nvSpPr>
          <p:spPr>
            <a:xfrm>
              <a:off x="5535125" y="2517350"/>
              <a:ext cx="1469600" cy="1546325"/>
            </a:xfrm>
            <a:custGeom>
              <a:avLst/>
              <a:gdLst/>
              <a:ahLst/>
              <a:cxnLst/>
              <a:rect l="l" t="t" r="r" b="b"/>
              <a:pathLst>
                <a:path w="58784" h="61853" extrusionOk="0">
                  <a:moveTo>
                    <a:pt x="58784" y="1"/>
                  </a:moveTo>
                  <a:lnTo>
                    <a:pt x="14604" y="11129"/>
                  </a:lnTo>
                  <a:lnTo>
                    <a:pt x="1" y="45327"/>
                  </a:lnTo>
                  <a:lnTo>
                    <a:pt x="33422" y="61853"/>
                  </a:lnTo>
                  <a:lnTo>
                    <a:pt x="58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603;p64">
              <a:extLst>
                <a:ext uri="{FF2B5EF4-FFF2-40B4-BE49-F238E27FC236}">
                  <a16:creationId xmlns:a16="http://schemas.microsoft.com/office/drawing/2014/main" id="{A9CC9206-24F7-4E7E-BF4E-42B26B091C98}"/>
                </a:ext>
              </a:extLst>
            </p:cNvPr>
            <p:cNvSpPr/>
            <p:nvPr/>
          </p:nvSpPr>
          <p:spPr>
            <a:xfrm>
              <a:off x="5525875" y="2509600"/>
              <a:ext cx="1487175" cy="1562075"/>
            </a:xfrm>
            <a:custGeom>
              <a:avLst/>
              <a:gdLst/>
              <a:ahLst/>
              <a:cxnLst/>
              <a:rect l="l" t="t" r="r" b="b"/>
              <a:pathLst>
                <a:path w="59487" h="62483" extrusionOk="0">
                  <a:moveTo>
                    <a:pt x="58636" y="754"/>
                  </a:moveTo>
                  <a:lnTo>
                    <a:pt x="33644" y="61756"/>
                  </a:lnTo>
                  <a:lnTo>
                    <a:pt x="734" y="45503"/>
                  </a:lnTo>
                  <a:lnTo>
                    <a:pt x="734" y="45503"/>
                  </a:lnTo>
                  <a:lnTo>
                    <a:pt x="15196" y="11698"/>
                  </a:lnTo>
                  <a:lnTo>
                    <a:pt x="58636" y="754"/>
                  </a:lnTo>
                  <a:close/>
                  <a:moveTo>
                    <a:pt x="59168" y="1"/>
                  </a:moveTo>
                  <a:cubicBezTo>
                    <a:pt x="59139" y="1"/>
                    <a:pt x="59110" y="5"/>
                    <a:pt x="59080" y="15"/>
                  </a:cubicBezTo>
                  <a:lnTo>
                    <a:pt x="14900" y="11143"/>
                  </a:lnTo>
                  <a:cubicBezTo>
                    <a:pt x="14789" y="11180"/>
                    <a:pt x="14715" y="11254"/>
                    <a:pt x="14678" y="11328"/>
                  </a:cubicBezTo>
                  <a:lnTo>
                    <a:pt x="75" y="45526"/>
                  </a:lnTo>
                  <a:cubicBezTo>
                    <a:pt x="1" y="45674"/>
                    <a:pt x="75" y="45859"/>
                    <a:pt x="223" y="45933"/>
                  </a:cubicBezTo>
                  <a:lnTo>
                    <a:pt x="33644" y="62422"/>
                  </a:lnTo>
                  <a:cubicBezTo>
                    <a:pt x="33687" y="62465"/>
                    <a:pt x="33743" y="62483"/>
                    <a:pt x="33797" y="62483"/>
                  </a:cubicBezTo>
                  <a:cubicBezTo>
                    <a:pt x="33835" y="62483"/>
                    <a:pt x="33872" y="62474"/>
                    <a:pt x="33903" y="62459"/>
                  </a:cubicBezTo>
                  <a:cubicBezTo>
                    <a:pt x="33977" y="62422"/>
                    <a:pt x="34051" y="62348"/>
                    <a:pt x="34088" y="62274"/>
                  </a:cubicBezTo>
                  <a:lnTo>
                    <a:pt x="59413" y="422"/>
                  </a:lnTo>
                  <a:cubicBezTo>
                    <a:pt x="59487" y="311"/>
                    <a:pt x="59450" y="200"/>
                    <a:pt x="59376" y="89"/>
                  </a:cubicBezTo>
                  <a:cubicBezTo>
                    <a:pt x="59322" y="35"/>
                    <a:pt x="59248" y="1"/>
                    <a:pt x="59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604;p64">
              <a:extLst>
                <a:ext uri="{FF2B5EF4-FFF2-40B4-BE49-F238E27FC236}">
                  <a16:creationId xmlns:a16="http://schemas.microsoft.com/office/drawing/2014/main" id="{F4505404-3660-471B-9992-B1206A4B55E8}"/>
                </a:ext>
              </a:extLst>
            </p:cNvPr>
            <p:cNvSpPr/>
            <p:nvPr/>
          </p:nvSpPr>
          <p:spPr>
            <a:xfrm>
              <a:off x="2453625" y="2391650"/>
              <a:ext cx="2670225" cy="1257025"/>
            </a:xfrm>
            <a:custGeom>
              <a:avLst/>
              <a:gdLst/>
              <a:ahLst/>
              <a:cxnLst/>
              <a:rect l="l" t="t" r="r" b="b"/>
              <a:pathLst>
                <a:path w="106809" h="50281" extrusionOk="0">
                  <a:moveTo>
                    <a:pt x="8652" y="1"/>
                  </a:moveTo>
                  <a:cubicBezTo>
                    <a:pt x="6766" y="1"/>
                    <a:pt x="5214" y="1406"/>
                    <a:pt x="4992" y="3291"/>
                  </a:cubicBezTo>
                  <a:lnTo>
                    <a:pt x="1" y="50281"/>
                  </a:lnTo>
                  <a:lnTo>
                    <a:pt x="106809" y="50281"/>
                  </a:lnTo>
                  <a:lnTo>
                    <a:pt x="101818" y="3291"/>
                  </a:lnTo>
                  <a:cubicBezTo>
                    <a:pt x="101633" y="1406"/>
                    <a:pt x="100043" y="1"/>
                    <a:pt x="98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605;p64">
              <a:extLst>
                <a:ext uri="{FF2B5EF4-FFF2-40B4-BE49-F238E27FC236}">
                  <a16:creationId xmlns:a16="http://schemas.microsoft.com/office/drawing/2014/main" id="{60E8EFBB-8561-451A-A17E-53A35F55EACD}"/>
                </a:ext>
              </a:extLst>
            </p:cNvPr>
            <p:cNvSpPr/>
            <p:nvPr/>
          </p:nvSpPr>
          <p:spPr>
            <a:xfrm>
              <a:off x="2446225" y="2384250"/>
              <a:ext cx="2685950" cy="1272750"/>
            </a:xfrm>
            <a:custGeom>
              <a:avLst/>
              <a:gdLst/>
              <a:ahLst/>
              <a:cxnLst/>
              <a:rect l="l" t="t" r="r" b="b"/>
              <a:pathLst>
                <a:path w="107438" h="50910" extrusionOk="0">
                  <a:moveTo>
                    <a:pt x="98454" y="593"/>
                  </a:moveTo>
                  <a:cubicBezTo>
                    <a:pt x="100191" y="593"/>
                    <a:pt x="101633" y="1923"/>
                    <a:pt x="101818" y="3624"/>
                  </a:cubicBezTo>
                  <a:lnTo>
                    <a:pt x="106774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805" y="1923"/>
                    <a:pt x="7247" y="593"/>
                    <a:pt x="8948" y="593"/>
                  </a:cubicBezTo>
                  <a:close/>
                  <a:moveTo>
                    <a:pt x="8948" y="1"/>
                  </a:moveTo>
                  <a:cubicBezTo>
                    <a:pt x="6914" y="1"/>
                    <a:pt x="5214" y="1517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07105" y="50910"/>
                  </a:lnTo>
                  <a:cubicBezTo>
                    <a:pt x="107216" y="50910"/>
                    <a:pt x="107290" y="50873"/>
                    <a:pt x="107327" y="50799"/>
                  </a:cubicBezTo>
                  <a:cubicBezTo>
                    <a:pt x="107400" y="50725"/>
                    <a:pt x="107437" y="50651"/>
                    <a:pt x="107437" y="50540"/>
                  </a:cubicBezTo>
                  <a:lnTo>
                    <a:pt x="102446" y="3550"/>
                  </a:lnTo>
                  <a:cubicBezTo>
                    <a:pt x="102225" y="1517"/>
                    <a:pt x="100487" y="1"/>
                    <a:pt x="98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606;p64">
              <a:extLst>
                <a:ext uri="{FF2B5EF4-FFF2-40B4-BE49-F238E27FC236}">
                  <a16:creationId xmlns:a16="http://schemas.microsoft.com/office/drawing/2014/main" id="{AFA62DA2-F303-4D57-8097-81EC0D9E6D39}"/>
                </a:ext>
              </a:extLst>
            </p:cNvPr>
            <p:cNvSpPr/>
            <p:nvPr/>
          </p:nvSpPr>
          <p:spPr>
            <a:xfrm>
              <a:off x="2453625" y="2391650"/>
              <a:ext cx="1203425" cy="1257025"/>
            </a:xfrm>
            <a:custGeom>
              <a:avLst/>
              <a:gdLst/>
              <a:ahLst/>
              <a:cxnLst/>
              <a:rect l="l" t="t" r="r" b="b"/>
              <a:pathLst>
                <a:path w="48137" h="50281" extrusionOk="0">
                  <a:moveTo>
                    <a:pt x="8319" y="1"/>
                  </a:moveTo>
                  <a:cubicBezTo>
                    <a:pt x="7654" y="75"/>
                    <a:pt x="7062" y="297"/>
                    <a:pt x="6544" y="666"/>
                  </a:cubicBezTo>
                  <a:lnTo>
                    <a:pt x="6397" y="777"/>
                  </a:lnTo>
                  <a:cubicBezTo>
                    <a:pt x="6249" y="888"/>
                    <a:pt x="6101" y="1036"/>
                    <a:pt x="5953" y="1184"/>
                  </a:cubicBezTo>
                  <a:cubicBezTo>
                    <a:pt x="5657" y="1517"/>
                    <a:pt x="5435" y="1886"/>
                    <a:pt x="5250" y="2293"/>
                  </a:cubicBezTo>
                  <a:cubicBezTo>
                    <a:pt x="5140" y="2626"/>
                    <a:pt x="5029" y="2958"/>
                    <a:pt x="4992" y="3291"/>
                  </a:cubicBezTo>
                  <a:lnTo>
                    <a:pt x="1" y="50281"/>
                  </a:lnTo>
                  <a:lnTo>
                    <a:pt x="19004" y="50281"/>
                  </a:lnTo>
                  <a:lnTo>
                    <a:pt x="20113" y="36971"/>
                  </a:lnTo>
                  <a:cubicBezTo>
                    <a:pt x="20445" y="32942"/>
                    <a:pt x="23403" y="29651"/>
                    <a:pt x="27359" y="28875"/>
                  </a:cubicBezTo>
                  <a:cubicBezTo>
                    <a:pt x="39522" y="26583"/>
                    <a:pt x="48136" y="15676"/>
                    <a:pt x="47508" y="3328"/>
                  </a:cubicBezTo>
                  <a:lnTo>
                    <a:pt x="47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607;p64">
              <a:extLst>
                <a:ext uri="{FF2B5EF4-FFF2-40B4-BE49-F238E27FC236}">
                  <a16:creationId xmlns:a16="http://schemas.microsoft.com/office/drawing/2014/main" id="{9C7A23D3-CEEE-4442-9B5A-DCC8BD7BE9C2}"/>
                </a:ext>
              </a:extLst>
            </p:cNvPr>
            <p:cNvSpPr/>
            <p:nvPr/>
          </p:nvSpPr>
          <p:spPr>
            <a:xfrm>
              <a:off x="2446225" y="2384250"/>
              <a:ext cx="1203425" cy="1272750"/>
            </a:xfrm>
            <a:custGeom>
              <a:avLst/>
              <a:gdLst/>
              <a:ahLst/>
              <a:cxnLst/>
              <a:rect l="l" t="t" r="r" b="b"/>
              <a:pathLst>
                <a:path w="48137" h="50910" extrusionOk="0">
                  <a:moveTo>
                    <a:pt x="47434" y="593"/>
                  </a:moveTo>
                  <a:lnTo>
                    <a:pt x="47508" y="3624"/>
                  </a:lnTo>
                  <a:cubicBezTo>
                    <a:pt x="47545" y="4031"/>
                    <a:pt x="47545" y="4437"/>
                    <a:pt x="47545" y="4844"/>
                  </a:cubicBezTo>
                  <a:cubicBezTo>
                    <a:pt x="47545" y="16527"/>
                    <a:pt x="39227" y="26694"/>
                    <a:pt x="27618" y="28875"/>
                  </a:cubicBezTo>
                  <a:cubicBezTo>
                    <a:pt x="23514" y="29652"/>
                    <a:pt x="20446" y="33090"/>
                    <a:pt x="20076" y="37231"/>
                  </a:cubicBezTo>
                  <a:lnTo>
                    <a:pt x="19041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657" y="3291"/>
                    <a:pt x="5731" y="2996"/>
                    <a:pt x="5842" y="2700"/>
                  </a:cubicBezTo>
                  <a:cubicBezTo>
                    <a:pt x="5990" y="2330"/>
                    <a:pt x="6212" y="1997"/>
                    <a:pt x="6471" y="1702"/>
                  </a:cubicBezTo>
                  <a:lnTo>
                    <a:pt x="6508" y="1665"/>
                  </a:lnTo>
                  <a:cubicBezTo>
                    <a:pt x="6609" y="1563"/>
                    <a:pt x="6742" y="1462"/>
                    <a:pt x="6877" y="1332"/>
                  </a:cubicBezTo>
                  <a:lnTo>
                    <a:pt x="6877" y="1332"/>
                  </a:lnTo>
                  <a:lnTo>
                    <a:pt x="6877" y="1332"/>
                  </a:lnTo>
                  <a:lnTo>
                    <a:pt x="7025" y="1221"/>
                  </a:lnTo>
                  <a:cubicBezTo>
                    <a:pt x="7506" y="888"/>
                    <a:pt x="8060" y="666"/>
                    <a:pt x="8652" y="630"/>
                  </a:cubicBezTo>
                  <a:cubicBezTo>
                    <a:pt x="8763" y="593"/>
                    <a:pt x="8874" y="593"/>
                    <a:pt x="8948" y="593"/>
                  </a:cubicBezTo>
                  <a:close/>
                  <a:moveTo>
                    <a:pt x="8578" y="1"/>
                  </a:moveTo>
                  <a:cubicBezTo>
                    <a:pt x="7876" y="75"/>
                    <a:pt x="7210" y="334"/>
                    <a:pt x="6656" y="703"/>
                  </a:cubicBezTo>
                  <a:lnTo>
                    <a:pt x="6656" y="740"/>
                  </a:lnTo>
                  <a:lnTo>
                    <a:pt x="6545" y="814"/>
                  </a:lnTo>
                  <a:lnTo>
                    <a:pt x="6508" y="814"/>
                  </a:lnTo>
                  <a:cubicBezTo>
                    <a:pt x="6360" y="962"/>
                    <a:pt x="6175" y="1110"/>
                    <a:pt x="6027" y="1258"/>
                  </a:cubicBezTo>
                  <a:cubicBezTo>
                    <a:pt x="5694" y="1628"/>
                    <a:pt x="5436" y="2034"/>
                    <a:pt x="5251" y="2478"/>
                  </a:cubicBezTo>
                  <a:cubicBezTo>
                    <a:pt x="5140" y="2811"/>
                    <a:pt x="5029" y="3180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9300" y="50910"/>
                  </a:lnTo>
                  <a:cubicBezTo>
                    <a:pt x="19484" y="50910"/>
                    <a:pt x="19595" y="50762"/>
                    <a:pt x="19632" y="50614"/>
                  </a:cubicBezTo>
                  <a:lnTo>
                    <a:pt x="20704" y="37304"/>
                  </a:lnTo>
                  <a:cubicBezTo>
                    <a:pt x="21037" y="33386"/>
                    <a:pt x="23884" y="30206"/>
                    <a:pt x="27729" y="29467"/>
                  </a:cubicBezTo>
                  <a:cubicBezTo>
                    <a:pt x="39633" y="27211"/>
                    <a:pt x="48137" y="16823"/>
                    <a:pt x="48137" y="4844"/>
                  </a:cubicBezTo>
                  <a:cubicBezTo>
                    <a:pt x="48137" y="4437"/>
                    <a:pt x="48137" y="3994"/>
                    <a:pt x="48137" y="3587"/>
                  </a:cubicBezTo>
                  <a:lnTo>
                    <a:pt x="48026" y="297"/>
                  </a:lnTo>
                  <a:cubicBezTo>
                    <a:pt x="48026" y="112"/>
                    <a:pt x="47878" y="1"/>
                    <a:pt x="47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608;p64">
              <a:extLst>
                <a:ext uri="{FF2B5EF4-FFF2-40B4-BE49-F238E27FC236}">
                  <a16:creationId xmlns:a16="http://schemas.microsoft.com/office/drawing/2014/main" id="{9E9ED4D6-7600-4588-9280-E51E5D7DA8B3}"/>
                </a:ext>
              </a:extLst>
            </p:cNvPr>
            <p:cNvSpPr/>
            <p:nvPr/>
          </p:nvSpPr>
          <p:spPr>
            <a:xfrm>
              <a:off x="4618250" y="2603325"/>
              <a:ext cx="289325" cy="265275"/>
            </a:xfrm>
            <a:custGeom>
              <a:avLst/>
              <a:gdLst/>
              <a:ahLst/>
              <a:cxnLst/>
              <a:rect l="l" t="t" r="r" b="b"/>
              <a:pathLst>
                <a:path w="11573" h="10611" extrusionOk="0">
                  <a:moveTo>
                    <a:pt x="5768" y="0"/>
                  </a:moveTo>
                  <a:cubicBezTo>
                    <a:pt x="2589" y="0"/>
                    <a:pt x="1" y="2366"/>
                    <a:pt x="1" y="5287"/>
                  </a:cubicBezTo>
                  <a:cubicBezTo>
                    <a:pt x="1" y="8208"/>
                    <a:pt x="2589" y="10611"/>
                    <a:pt x="5768" y="10611"/>
                  </a:cubicBezTo>
                  <a:cubicBezTo>
                    <a:pt x="8985" y="10611"/>
                    <a:pt x="11573" y="8208"/>
                    <a:pt x="11573" y="5287"/>
                  </a:cubicBezTo>
                  <a:cubicBezTo>
                    <a:pt x="11573" y="2366"/>
                    <a:pt x="8985" y="0"/>
                    <a:pt x="5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609;p64">
              <a:extLst>
                <a:ext uri="{FF2B5EF4-FFF2-40B4-BE49-F238E27FC236}">
                  <a16:creationId xmlns:a16="http://schemas.microsoft.com/office/drawing/2014/main" id="{7A150A26-CA56-4F49-A63E-3FDFD15892A2}"/>
                </a:ext>
              </a:extLst>
            </p:cNvPr>
            <p:cNvSpPr/>
            <p:nvPr/>
          </p:nvSpPr>
          <p:spPr>
            <a:xfrm>
              <a:off x="4609950" y="2595000"/>
              <a:ext cx="305025" cy="281000"/>
            </a:xfrm>
            <a:custGeom>
              <a:avLst/>
              <a:gdLst/>
              <a:ahLst/>
              <a:cxnLst/>
              <a:rect l="l" t="t" r="r" b="b"/>
              <a:pathLst>
                <a:path w="12201" h="11240" extrusionOk="0">
                  <a:moveTo>
                    <a:pt x="6100" y="629"/>
                  </a:moveTo>
                  <a:cubicBezTo>
                    <a:pt x="7616" y="629"/>
                    <a:pt x="9021" y="1183"/>
                    <a:pt x="9982" y="2108"/>
                  </a:cubicBezTo>
                  <a:cubicBezTo>
                    <a:pt x="10980" y="2995"/>
                    <a:pt x="11609" y="4252"/>
                    <a:pt x="11609" y="5620"/>
                  </a:cubicBezTo>
                  <a:cubicBezTo>
                    <a:pt x="11609" y="6988"/>
                    <a:pt x="10980" y="8245"/>
                    <a:pt x="9982" y="9169"/>
                  </a:cubicBezTo>
                  <a:cubicBezTo>
                    <a:pt x="9021" y="10056"/>
                    <a:pt x="7616" y="10611"/>
                    <a:pt x="6100" y="10611"/>
                  </a:cubicBezTo>
                  <a:cubicBezTo>
                    <a:pt x="4584" y="10611"/>
                    <a:pt x="3216" y="10056"/>
                    <a:pt x="2218" y="9169"/>
                  </a:cubicBezTo>
                  <a:cubicBezTo>
                    <a:pt x="1220" y="8245"/>
                    <a:pt x="629" y="6988"/>
                    <a:pt x="629" y="5620"/>
                  </a:cubicBezTo>
                  <a:cubicBezTo>
                    <a:pt x="629" y="4252"/>
                    <a:pt x="1220" y="2995"/>
                    <a:pt x="2218" y="2108"/>
                  </a:cubicBezTo>
                  <a:cubicBezTo>
                    <a:pt x="3216" y="1183"/>
                    <a:pt x="4584" y="629"/>
                    <a:pt x="6100" y="629"/>
                  </a:cubicBezTo>
                  <a:close/>
                  <a:moveTo>
                    <a:pt x="6100" y="0"/>
                  </a:moveTo>
                  <a:cubicBezTo>
                    <a:pt x="4437" y="0"/>
                    <a:pt x="2921" y="629"/>
                    <a:pt x="1812" y="1627"/>
                  </a:cubicBezTo>
                  <a:cubicBezTo>
                    <a:pt x="702" y="2662"/>
                    <a:pt x="0" y="4067"/>
                    <a:pt x="0" y="5620"/>
                  </a:cubicBezTo>
                  <a:cubicBezTo>
                    <a:pt x="0" y="7173"/>
                    <a:pt x="702" y="8578"/>
                    <a:pt x="1812" y="9613"/>
                  </a:cubicBezTo>
                  <a:cubicBezTo>
                    <a:pt x="2921" y="10611"/>
                    <a:pt x="4437" y="11239"/>
                    <a:pt x="6100" y="11239"/>
                  </a:cubicBezTo>
                  <a:cubicBezTo>
                    <a:pt x="7801" y="11239"/>
                    <a:pt x="9317" y="10611"/>
                    <a:pt x="10426" y="9613"/>
                  </a:cubicBezTo>
                  <a:cubicBezTo>
                    <a:pt x="11535" y="8578"/>
                    <a:pt x="12200" y="7173"/>
                    <a:pt x="12200" y="5620"/>
                  </a:cubicBezTo>
                  <a:cubicBezTo>
                    <a:pt x="12200" y="4067"/>
                    <a:pt x="11535" y="2662"/>
                    <a:pt x="10426" y="1627"/>
                  </a:cubicBezTo>
                  <a:cubicBezTo>
                    <a:pt x="9317" y="629"/>
                    <a:pt x="7801" y="0"/>
                    <a:pt x="6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610;p64">
              <a:extLst>
                <a:ext uri="{FF2B5EF4-FFF2-40B4-BE49-F238E27FC236}">
                  <a16:creationId xmlns:a16="http://schemas.microsoft.com/office/drawing/2014/main" id="{7F4E3478-918B-4368-8429-5705558D024C}"/>
                </a:ext>
              </a:extLst>
            </p:cNvPr>
            <p:cNvSpPr/>
            <p:nvPr/>
          </p:nvSpPr>
          <p:spPr>
            <a:xfrm>
              <a:off x="4638600" y="2621800"/>
              <a:ext cx="248650" cy="227400"/>
            </a:xfrm>
            <a:custGeom>
              <a:avLst/>
              <a:gdLst/>
              <a:ahLst/>
              <a:cxnLst/>
              <a:rect l="l" t="t" r="r" b="b"/>
              <a:pathLst>
                <a:path w="9946" h="9096" extrusionOk="0">
                  <a:moveTo>
                    <a:pt x="4954" y="0"/>
                  </a:moveTo>
                  <a:cubicBezTo>
                    <a:pt x="2218" y="0"/>
                    <a:pt x="0" y="2034"/>
                    <a:pt x="0" y="4548"/>
                  </a:cubicBezTo>
                  <a:cubicBezTo>
                    <a:pt x="0" y="7062"/>
                    <a:pt x="2218" y="9095"/>
                    <a:pt x="4954" y="9095"/>
                  </a:cubicBezTo>
                  <a:cubicBezTo>
                    <a:pt x="7690" y="9095"/>
                    <a:pt x="9945" y="7062"/>
                    <a:pt x="9945" y="4548"/>
                  </a:cubicBezTo>
                  <a:cubicBezTo>
                    <a:pt x="9945" y="2034"/>
                    <a:pt x="7690" y="0"/>
                    <a:pt x="4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611;p64">
              <a:extLst>
                <a:ext uri="{FF2B5EF4-FFF2-40B4-BE49-F238E27FC236}">
                  <a16:creationId xmlns:a16="http://schemas.microsoft.com/office/drawing/2014/main" id="{2C60199B-AEB6-4DC7-8AB7-67EE6877245A}"/>
                </a:ext>
              </a:extLst>
            </p:cNvPr>
            <p:cNvSpPr/>
            <p:nvPr/>
          </p:nvSpPr>
          <p:spPr>
            <a:xfrm>
              <a:off x="4631200" y="2614400"/>
              <a:ext cx="263425" cy="243100"/>
            </a:xfrm>
            <a:custGeom>
              <a:avLst/>
              <a:gdLst/>
              <a:ahLst/>
              <a:cxnLst/>
              <a:rect l="l" t="t" r="r" b="b"/>
              <a:pathLst>
                <a:path w="10537" h="9724" extrusionOk="0">
                  <a:moveTo>
                    <a:pt x="5250" y="592"/>
                  </a:moveTo>
                  <a:cubicBezTo>
                    <a:pt x="6544" y="592"/>
                    <a:pt x="7727" y="1073"/>
                    <a:pt x="8578" y="1849"/>
                  </a:cubicBezTo>
                  <a:cubicBezTo>
                    <a:pt x="9391" y="2626"/>
                    <a:pt x="9908" y="3698"/>
                    <a:pt x="9908" y="4844"/>
                  </a:cubicBezTo>
                  <a:cubicBezTo>
                    <a:pt x="9908" y="6027"/>
                    <a:pt x="9391" y="7062"/>
                    <a:pt x="8578" y="7838"/>
                  </a:cubicBezTo>
                  <a:cubicBezTo>
                    <a:pt x="7727" y="8615"/>
                    <a:pt x="6544" y="9096"/>
                    <a:pt x="5250" y="9096"/>
                  </a:cubicBezTo>
                  <a:cubicBezTo>
                    <a:pt x="3956" y="9096"/>
                    <a:pt x="2810" y="8615"/>
                    <a:pt x="1960" y="7838"/>
                  </a:cubicBezTo>
                  <a:cubicBezTo>
                    <a:pt x="1109" y="7062"/>
                    <a:pt x="592" y="6027"/>
                    <a:pt x="592" y="4844"/>
                  </a:cubicBezTo>
                  <a:cubicBezTo>
                    <a:pt x="592" y="3698"/>
                    <a:pt x="1109" y="2626"/>
                    <a:pt x="1960" y="1849"/>
                  </a:cubicBezTo>
                  <a:cubicBezTo>
                    <a:pt x="2810" y="1073"/>
                    <a:pt x="3956" y="592"/>
                    <a:pt x="5250" y="592"/>
                  </a:cubicBezTo>
                  <a:close/>
                  <a:moveTo>
                    <a:pt x="5250" y="1"/>
                  </a:moveTo>
                  <a:cubicBezTo>
                    <a:pt x="3808" y="1"/>
                    <a:pt x="2514" y="518"/>
                    <a:pt x="1553" y="1406"/>
                  </a:cubicBezTo>
                  <a:cubicBezTo>
                    <a:pt x="592" y="2293"/>
                    <a:pt x="0" y="3513"/>
                    <a:pt x="0" y="4844"/>
                  </a:cubicBezTo>
                  <a:cubicBezTo>
                    <a:pt x="0" y="6212"/>
                    <a:pt x="592" y="7432"/>
                    <a:pt x="1553" y="8282"/>
                  </a:cubicBezTo>
                  <a:cubicBezTo>
                    <a:pt x="2514" y="9169"/>
                    <a:pt x="3808" y="9724"/>
                    <a:pt x="5250" y="9724"/>
                  </a:cubicBezTo>
                  <a:cubicBezTo>
                    <a:pt x="6692" y="9724"/>
                    <a:pt x="8023" y="9169"/>
                    <a:pt x="8984" y="8282"/>
                  </a:cubicBezTo>
                  <a:cubicBezTo>
                    <a:pt x="9945" y="7432"/>
                    <a:pt x="10537" y="6212"/>
                    <a:pt x="10537" y="4844"/>
                  </a:cubicBezTo>
                  <a:cubicBezTo>
                    <a:pt x="10537" y="3513"/>
                    <a:pt x="9945" y="2293"/>
                    <a:pt x="8984" y="1406"/>
                  </a:cubicBezTo>
                  <a:cubicBezTo>
                    <a:pt x="8023" y="518"/>
                    <a:pt x="6692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612;p64">
              <a:extLst>
                <a:ext uri="{FF2B5EF4-FFF2-40B4-BE49-F238E27FC236}">
                  <a16:creationId xmlns:a16="http://schemas.microsoft.com/office/drawing/2014/main" id="{374F7304-20CF-460A-B6F1-5C5CCC3EA8B9}"/>
                </a:ext>
              </a:extLst>
            </p:cNvPr>
            <p:cNvSpPr/>
            <p:nvPr/>
          </p:nvSpPr>
          <p:spPr>
            <a:xfrm>
              <a:off x="913800" y="2888150"/>
              <a:ext cx="246800" cy="260350"/>
            </a:xfrm>
            <a:custGeom>
              <a:avLst/>
              <a:gdLst/>
              <a:ahLst/>
              <a:cxnLst/>
              <a:rect l="l" t="t" r="r" b="b"/>
              <a:pathLst>
                <a:path w="9872" h="10414" extrusionOk="0">
                  <a:moveTo>
                    <a:pt x="4270" y="0"/>
                  </a:moveTo>
                  <a:cubicBezTo>
                    <a:pt x="3903" y="0"/>
                    <a:pt x="3536" y="58"/>
                    <a:pt x="3180" y="179"/>
                  </a:cubicBezTo>
                  <a:cubicBezTo>
                    <a:pt x="999" y="955"/>
                    <a:pt x="1" y="3802"/>
                    <a:pt x="962" y="6575"/>
                  </a:cubicBezTo>
                  <a:cubicBezTo>
                    <a:pt x="1766" y="8895"/>
                    <a:pt x="3684" y="10413"/>
                    <a:pt x="5567" y="10413"/>
                  </a:cubicBezTo>
                  <a:cubicBezTo>
                    <a:pt x="5934" y="10413"/>
                    <a:pt x="6300" y="10356"/>
                    <a:pt x="6655" y="10235"/>
                  </a:cubicBezTo>
                  <a:cubicBezTo>
                    <a:pt x="8874" y="9459"/>
                    <a:pt x="9872" y="6575"/>
                    <a:pt x="8911" y="3802"/>
                  </a:cubicBezTo>
                  <a:cubicBezTo>
                    <a:pt x="8075" y="1513"/>
                    <a:pt x="6153" y="0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613;p64">
              <a:extLst>
                <a:ext uri="{FF2B5EF4-FFF2-40B4-BE49-F238E27FC236}">
                  <a16:creationId xmlns:a16="http://schemas.microsoft.com/office/drawing/2014/main" id="{E0EBDDFA-D4A2-4393-AE33-6421B157478F}"/>
                </a:ext>
              </a:extLst>
            </p:cNvPr>
            <p:cNvSpPr/>
            <p:nvPr/>
          </p:nvSpPr>
          <p:spPr>
            <a:xfrm>
              <a:off x="920275" y="2880600"/>
              <a:ext cx="232950" cy="275450"/>
            </a:xfrm>
            <a:custGeom>
              <a:avLst/>
              <a:gdLst/>
              <a:ahLst/>
              <a:cxnLst/>
              <a:rect l="l" t="t" r="r" b="b"/>
              <a:pathLst>
                <a:path w="9318" h="11018" extrusionOk="0">
                  <a:moveTo>
                    <a:pt x="4096" y="628"/>
                  </a:moveTo>
                  <a:cubicBezTo>
                    <a:pt x="5813" y="628"/>
                    <a:pt x="7589" y="2061"/>
                    <a:pt x="8356" y="4215"/>
                  </a:cubicBezTo>
                  <a:cubicBezTo>
                    <a:pt x="8578" y="4917"/>
                    <a:pt x="8689" y="5583"/>
                    <a:pt x="8689" y="6248"/>
                  </a:cubicBezTo>
                  <a:cubicBezTo>
                    <a:pt x="8689" y="7210"/>
                    <a:pt x="8467" y="8060"/>
                    <a:pt x="8060" y="8762"/>
                  </a:cubicBezTo>
                  <a:cubicBezTo>
                    <a:pt x="7653" y="9465"/>
                    <a:pt x="7062" y="9982"/>
                    <a:pt x="6322" y="10241"/>
                  </a:cubicBezTo>
                  <a:cubicBezTo>
                    <a:pt x="5990" y="10352"/>
                    <a:pt x="5620" y="10389"/>
                    <a:pt x="5287" y="10389"/>
                  </a:cubicBezTo>
                  <a:cubicBezTo>
                    <a:pt x="5266" y="10390"/>
                    <a:pt x="5245" y="10390"/>
                    <a:pt x="5223" y="10390"/>
                  </a:cubicBezTo>
                  <a:cubicBezTo>
                    <a:pt x="3540" y="10390"/>
                    <a:pt x="1729" y="8957"/>
                    <a:pt x="999" y="6803"/>
                  </a:cubicBezTo>
                  <a:cubicBezTo>
                    <a:pt x="740" y="6100"/>
                    <a:pt x="629" y="5398"/>
                    <a:pt x="629" y="4769"/>
                  </a:cubicBezTo>
                  <a:cubicBezTo>
                    <a:pt x="629" y="3808"/>
                    <a:pt x="851" y="2958"/>
                    <a:pt x="1257" y="2255"/>
                  </a:cubicBezTo>
                  <a:cubicBezTo>
                    <a:pt x="1701" y="1553"/>
                    <a:pt x="2293" y="1035"/>
                    <a:pt x="3032" y="777"/>
                  </a:cubicBezTo>
                  <a:cubicBezTo>
                    <a:pt x="3365" y="666"/>
                    <a:pt x="3698" y="629"/>
                    <a:pt x="4030" y="629"/>
                  </a:cubicBezTo>
                  <a:cubicBezTo>
                    <a:pt x="4052" y="628"/>
                    <a:pt x="4074" y="628"/>
                    <a:pt x="4096" y="628"/>
                  </a:cubicBezTo>
                  <a:close/>
                  <a:moveTo>
                    <a:pt x="4030" y="0"/>
                  </a:moveTo>
                  <a:cubicBezTo>
                    <a:pt x="3624" y="0"/>
                    <a:pt x="3217" y="74"/>
                    <a:pt x="2810" y="185"/>
                  </a:cubicBezTo>
                  <a:cubicBezTo>
                    <a:pt x="1923" y="518"/>
                    <a:pt x="1220" y="1146"/>
                    <a:pt x="740" y="1923"/>
                  </a:cubicBezTo>
                  <a:cubicBezTo>
                    <a:pt x="259" y="2736"/>
                    <a:pt x="0" y="3734"/>
                    <a:pt x="0" y="4769"/>
                  </a:cubicBezTo>
                  <a:cubicBezTo>
                    <a:pt x="0" y="5472"/>
                    <a:pt x="148" y="6248"/>
                    <a:pt x="407" y="6988"/>
                  </a:cubicBezTo>
                  <a:cubicBezTo>
                    <a:pt x="1257" y="9391"/>
                    <a:pt x="3254" y="11018"/>
                    <a:pt x="5287" y="11018"/>
                  </a:cubicBezTo>
                  <a:cubicBezTo>
                    <a:pt x="5694" y="11018"/>
                    <a:pt x="6101" y="10944"/>
                    <a:pt x="6507" y="10796"/>
                  </a:cubicBezTo>
                  <a:cubicBezTo>
                    <a:pt x="7395" y="10500"/>
                    <a:pt x="8097" y="9871"/>
                    <a:pt x="8578" y="9058"/>
                  </a:cubicBezTo>
                  <a:cubicBezTo>
                    <a:pt x="9058" y="8282"/>
                    <a:pt x="9317" y="7284"/>
                    <a:pt x="9317" y="6248"/>
                  </a:cubicBezTo>
                  <a:cubicBezTo>
                    <a:pt x="9317" y="5546"/>
                    <a:pt x="9169" y="4769"/>
                    <a:pt x="8910" y="4030"/>
                  </a:cubicBezTo>
                  <a:cubicBezTo>
                    <a:pt x="8097" y="1627"/>
                    <a:pt x="6101" y="0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614;p64">
              <a:extLst>
                <a:ext uri="{FF2B5EF4-FFF2-40B4-BE49-F238E27FC236}">
                  <a16:creationId xmlns:a16="http://schemas.microsoft.com/office/drawing/2014/main" id="{8FC3E1B9-1122-470A-BE78-2654EAA458B5}"/>
                </a:ext>
              </a:extLst>
            </p:cNvPr>
            <p:cNvSpPr/>
            <p:nvPr/>
          </p:nvSpPr>
          <p:spPr>
            <a:xfrm>
              <a:off x="931375" y="2906950"/>
              <a:ext cx="211675" cy="222725"/>
            </a:xfrm>
            <a:custGeom>
              <a:avLst/>
              <a:gdLst/>
              <a:ahLst/>
              <a:cxnLst/>
              <a:rect l="l" t="t" r="r" b="b"/>
              <a:pathLst>
                <a:path w="8467" h="8909" extrusionOk="0">
                  <a:moveTo>
                    <a:pt x="3692" y="1"/>
                  </a:moveTo>
                  <a:cubicBezTo>
                    <a:pt x="3369" y="1"/>
                    <a:pt x="3047" y="54"/>
                    <a:pt x="2736" y="166"/>
                  </a:cubicBezTo>
                  <a:cubicBezTo>
                    <a:pt x="850" y="795"/>
                    <a:pt x="0" y="3272"/>
                    <a:pt x="813" y="5638"/>
                  </a:cubicBezTo>
                  <a:cubicBezTo>
                    <a:pt x="1490" y="7606"/>
                    <a:pt x="3138" y="8909"/>
                    <a:pt x="4759" y="8909"/>
                  </a:cubicBezTo>
                  <a:cubicBezTo>
                    <a:pt x="5086" y="8909"/>
                    <a:pt x="5413" y="8856"/>
                    <a:pt x="5731" y="8744"/>
                  </a:cubicBezTo>
                  <a:cubicBezTo>
                    <a:pt x="7616" y="8078"/>
                    <a:pt x="8466" y="5638"/>
                    <a:pt x="7616" y="3272"/>
                  </a:cubicBezTo>
                  <a:cubicBezTo>
                    <a:pt x="6940" y="1304"/>
                    <a:pt x="5291" y="1"/>
                    <a:pt x="3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615;p64">
              <a:extLst>
                <a:ext uri="{FF2B5EF4-FFF2-40B4-BE49-F238E27FC236}">
                  <a16:creationId xmlns:a16="http://schemas.microsoft.com/office/drawing/2014/main" id="{F0BD0797-A1FA-459D-8ADB-7DB1FC4CC526}"/>
                </a:ext>
              </a:extLst>
            </p:cNvPr>
            <p:cNvSpPr/>
            <p:nvPr/>
          </p:nvSpPr>
          <p:spPr>
            <a:xfrm>
              <a:off x="935975" y="2899075"/>
              <a:ext cx="201525" cy="238500"/>
            </a:xfrm>
            <a:custGeom>
              <a:avLst/>
              <a:gdLst/>
              <a:ahLst/>
              <a:cxnLst/>
              <a:rect l="l" t="t" r="r" b="b"/>
              <a:pathLst>
                <a:path w="8061" h="9540" extrusionOk="0">
                  <a:moveTo>
                    <a:pt x="3577" y="628"/>
                  </a:moveTo>
                  <a:cubicBezTo>
                    <a:pt x="5001" y="628"/>
                    <a:pt x="6517" y="1840"/>
                    <a:pt x="7136" y="3698"/>
                  </a:cubicBezTo>
                  <a:cubicBezTo>
                    <a:pt x="7358" y="4252"/>
                    <a:pt x="7432" y="4844"/>
                    <a:pt x="7432" y="5398"/>
                  </a:cubicBezTo>
                  <a:cubicBezTo>
                    <a:pt x="7432" y="6212"/>
                    <a:pt x="7247" y="6951"/>
                    <a:pt x="6914" y="7543"/>
                  </a:cubicBezTo>
                  <a:cubicBezTo>
                    <a:pt x="6545" y="8134"/>
                    <a:pt x="6064" y="8541"/>
                    <a:pt x="5436" y="8763"/>
                  </a:cubicBezTo>
                  <a:cubicBezTo>
                    <a:pt x="5140" y="8874"/>
                    <a:pt x="4881" y="8911"/>
                    <a:pt x="4585" y="8911"/>
                  </a:cubicBezTo>
                  <a:cubicBezTo>
                    <a:pt x="3143" y="8911"/>
                    <a:pt x="1591" y="7728"/>
                    <a:pt x="925" y="5842"/>
                  </a:cubicBezTo>
                  <a:cubicBezTo>
                    <a:pt x="703" y="5287"/>
                    <a:pt x="629" y="4696"/>
                    <a:pt x="629" y="4141"/>
                  </a:cubicBezTo>
                  <a:cubicBezTo>
                    <a:pt x="629" y="3328"/>
                    <a:pt x="814" y="2589"/>
                    <a:pt x="1184" y="1997"/>
                  </a:cubicBezTo>
                  <a:cubicBezTo>
                    <a:pt x="1517" y="1406"/>
                    <a:pt x="2034" y="962"/>
                    <a:pt x="2626" y="777"/>
                  </a:cubicBezTo>
                  <a:cubicBezTo>
                    <a:pt x="2922" y="666"/>
                    <a:pt x="3217" y="629"/>
                    <a:pt x="3513" y="629"/>
                  </a:cubicBezTo>
                  <a:cubicBezTo>
                    <a:pt x="3534" y="629"/>
                    <a:pt x="3556" y="628"/>
                    <a:pt x="3577" y="628"/>
                  </a:cubicBezTo>
                  <a:close/>
                  <a:moveTo>
                    <a:pt x="3513" y="1"/>
                  </a:moveTo>
                  <a:cubicBezTo>
                    <a:pt x="3143" y="1"/>
                    <a:pt x="2774" y="75"/>
                    <a:pt x="2441" y="186"/>
                  </a:cubicBezTo>
                  <a:cubicBezTo>
                    <a:pt x="1665" y="444"/>
                    <a:pt x="1036" y="999"/>
                    <a:pt x="629" y="1701"/>
                  </a:cubicBezTo>
                  <a:cubicBezTo>
                    <a:pt x="223" y="2367"/>
                    <a:pt x="1" y="3217"/>
                    <a:pt x="1" y="4141"/>
                  </a:cubicBezTo>
                  <a:cubicBezTo>
                    <a:pt x="1" y="4770"/>
                    <a:pt x="112" y="5398"/>
                    <a:pt x="334" y="6064"/>
                  </a:cubicBezTo>
                  <a:cubicBezTo>
                    <a:pt x="1073" y="8134"/>
                    <a:pt x="2774" y="9539"/>
                    <a:pt x="4585" y="9539"/>
                  </a:cubicBezTo>
                  <a:cubicBezTo>
                    <a:pt x="4918" y="9539"/>
                    <a:pt x="5288" y="9465"/>
                    <a:pt x="5620" y="9354"/>
                  </a:cubicBezTo>
                  <a:cubicBezTo>
                    <a:pt x="6397" y="9095"/>
                    <a:pt x="7025" y="8541"/>
                    <a:pt x="7432" y="7838"/>
                  </a:cubicBezTo>
                  <a:cubicBezTo>
                    <a:pt x="7839" y="7136"/>
                    <a:pt x="8061" y="6323"/>
                    <a:pt x="8061" y="5398"/>
                  </a:cubicBezTo>
                  <a:cubicBezTo>
                    <a:pt x="8061" y="4770"/>
                    <a:pt x="7950" y="4141"/>
                    <a:pt x="7728" y="3476"/>
                  </a:cubicBezTo>
                  <a:cubicBezTo>
                    <a:pt x="6988" y="1406"/>
                    <a:pt x="5288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616;p64">
              <a:extLst>
                <a:ext uri="{FF2B5EF4-FFF2-40B4-BE49-F238E27FC236}">
                  <a16:creationId xmlns:a16="http://schemas.microsoft.com/office/drawing/2014/main" id="{A1DABC9C-11BF-4C66-BE95-A5863E71D54F}"/>
                </a:ext>
              </a:extLst>
            </p:cNvPr>
            <p:cNvSpPr/>
            <p:nvPr/>
          </p:nvSpPr>
          <p:spPr>
            <a:xfrm>
              <a:off x="1254850" y="2924675"/>
              <a:ext cx="196900" cy="207625"/>
            </a:xfrm>
            <a:custGeom>
              <a:avLst/>
              <a:gdLst/>
              <a:ahLst/>
              <a:cxnLst/>
              <a:rect l="l" t="t" r="r" b="b"/>
              <a:pathLst>
                <a:path w="7876" h="8305" extrusionOk="0">
                  <a:moveTo>
                    <a:pt x="3465" y="1"/>
                  </a:moveTo>
                  <a:cubicBezTo>
                    <a:pt x="3156" y="1"/>
                    <a:pt x="2849" y="52"/>
                    <a:pt x="2552" y="160"/>
                  </a:cubicBezTo>
                  <a:cubicBezTo>
                    <a:pt x="814" y="751"/>
                    <a:pt x="1" y="3043"/>
                    <a:pt x="777" y="5262"/>
                  </a:cubicBezTo>
                  <a:cubicBezTo>
                    <a:pt x="1421" y="7101"/>
                    <a:pt x="2928" y="8304"/>
                    <a:pt x="4436" y="8304"/>
                  </a:cubicBezTo>
                  <a:cubicBezTo>
                    <a:pt x="4747" y="8304"/>
                    <a:pt x="5058" y="8253"/>
                    <a:pt x="5362" y="8145"/>
                  </a:cubicBezTo>
                  <a:cubicBezTo>
                    <a:pt x="7099" y="7554"/>
                    <a:pt x="7876" y="5262"/>
                    <a:pt x="7136" y="3043"/>
                  </a:cubicBezTo>
                  <a:cubicBezTo>
                    <a:pt x="6493" y="1205"/>
                    <a:pt x="4960" y="1"/>
                    <a:pt x="3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617;p64">
              <a:extLst>
                <a:ext uri="{FF2B5EF4-FFF2-40B4-BE49-F238E27FC236}">
                  <a16:creationId xmlns:a16="http://schemas.microsoft.com/office/drawing/2014/main" id="{B3D9E6C4-9F9F-49AD-AB7E-F193B57E847E}"/>
                </a:ext>
              </a:extLst>
            </p:cNvPr>
            <p:cNvSpPr/>
            <p:nvPr/>
          </p:nvSpPr>
          <p:spPr>
            <a:xfrm>
              <a:off x="1259475" y="2916650"/>
              <a:ext cx="188575" cy="223700"/>
            </a:xfrm>
            <a:custGeom>
              <a:avLst/>
              <a:gdLst/>
              <a:ahLst/>
              <a:cxnLst/>
              <a:rect l="l" t="t" r="r" b="b"/>
              <a:pathLst>
                <a:path w="7543" h="8948" extrusionOk="0">
                  <a:moveTo>
                    <a:pt x="3254" y="629"/>
                  </a:moveTo>
                  <a:cubicBezTo>
                    <a:pt x="4585" y="629"/>
                    <a:pt x="6027" y="1738"/>
                    <a:pt x="6655" y="3475"/>
                  </a:cubicBezTo>
                  <a:cubicBezTo>
                    <a:pt x="6840" y="3993"/>
                    <a:pt x="6914" y="4548"/>
                    <a:pt x="6914" y="5065"/>
                  </a:cubicBezTo>
                  <a:cubicBezTo>
                    <a:pt x="6914" y="5805"/>
                    <a:pt x="6729" y="6507"/>
                    <a:pt x="6434" y="7025"/>
                  </a:cubicBezTo>
                  <a:cubicBezTo>
                    <a:pt x="6101" y="7579"/>
                    <a:pt x="5620" y="7986"/>
                    <a:pt x="5066" y="8171"/>
                  </a:cubicBezTo>
                  <a:cubicBezTo>
                    <a:pt x="4807" y="8282"/>
                    <a:pt x="4548" y="8319"/>
                    <a:pt x="4252" y="8319"/>
                  </a:cubicBezTo>
                  <a:cubicBezTo>
                    <a:pt x="2921" y="8319"/>
                    <a:pt x="1479" y="7209"/>
                    <a:pt x="888" y="5472"/>
                  </a:cubicBezTo>
                  <a:cubicBezTo>
                    <a:pt x="703" y="4917"/>
                    <a:pt x="592" y="4400"/>
                    <a:pt x="592" y="3882"/>
                  </a:cubicBezTo>
                  <a:cubicBezTo>
                    <a:pt x="592" y="3143"/>
                    <a:pt x="777" y="2440"/>
                    <a:pt x="1110" y="1886"/>
                  </a:cubicBezTo>
                  <a:cubicBezTo>
                    <a:pt x="1443" y="1368"/>
                    <a:pt x="1886" y="961"/>
                    <a:pt x="2478" y="740"/>
                  </a:cubicBezTo>
                  <a:cubicBezTo>
                    <a:pt x="2736" y="666"/>
                    <a:pt x="2995" y="629"/>
                    <a:pt x="3254" y="629"/>
                  </a:cubicBezTo>
                  <a:close/>
                  <a:moveTo>
                    <a:pt x="3254" y="0"/>
                  </a:moveTo>
                  <a:cubicBezTo>
                    <a:pt x="2921" y="0"/>
                    <a:pt x="2589" y="74"/>
                    <a:pt x="2256" y="185"/>
                  </a:cubicBezTo>
                  <a:cubicBezTo>
                    <a:pt x="1553" y="407"/>
                    <a:pt x="962" y="924"/>
                    <a:pt x="592" y="1590"/>
                  </a:cubicBezTo>
                  <a:cubicBezTo>
                    <a:pt x="186" y="2255"/>
                    <a:pt x="1" y="3032"/>
                    <a:pt x="1" y="3882"/>
                  </a:cubicBezTo>
                  <a:cubicBezTo>
                    <a:pt x="1" y="4474"/>
                    <a:pt x="75" y="5065"/>
                    <a:pt x="296" y="5694"/>
                  </a:cubicBezTo>
                  <a:cubicBezTo>
                    <a:pt x="962" y="7616"/>
                    <a:pt x="2589" y="8910"/>
                    <a:pt x="4252" y="8947"/>
                  </a:cubicBezTo>
                  <a:cubicBezTo>
                    <a:pt x="4585" y="8947"/>
                    <a:pt x="4918" y="8873"/>
                    <a:pt x="5250" y="8762"/>
                  </a:cubicBezTo>
                  <a:cubicBezTo>
                    <a:pt x="5990" y="8503"/>
                    <a:pt x="6544" y="7986"/>
                    <a:pt x="6951" y="7357"/>
                  </a:cubicBezTo>
                  <a:cubicBezTo>
                    <a:pt x="7321" y="6692"/>
                    <a:pt x="7543" y="5915"/>
                    <a:pt x="7543" y="5065"/>
                  </a:cubicBezTo>
                  <a:cubicBezTo>
                    <a:pt x="7543" y="4474"/>
                    <a:pt x="7432" y="3882"/>
                    <a:pt x="7210" y="3254"/>
                  </a:cubicBezTo>
                  <a:cubicBezTo>
                    <a:pt x="6544" y="1331"/>
                    <a:pt x="4918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618;p64">
              <a:extLst>
                <a:ext uri="{FF2B5EF4-FFF2-40B4-BE49-F238E27FC236}">
                  <a16:creationId xmlns:a16="http://schemas.microsoft.com/office/drawing/2014/main" id="{339538D1-6C76-41BA-AA68-1A944B7C0753}"/>
                </a:ext>
              </a:extLst>
            </p:cNvPr>
            <p:cNvSpPr/>
            <p:nvPr/>
          </p:nvSpPr>
          <p:spPr>
            <a:xfrm>
              <a:off x="1268725" y="2939350"/>
              <a:ext cx="169150" cy="178300"/>
            </a:xfrm>
            <a:custGeom>
              <a:avLst/>
              <a:gdLst/>
              <a:ahLst/>
              <a:cxnLst/>
              <a:rect l="l" t="t" r="r" b="b"/>
              <a:pathLst>
                <a:path w="6766" h="7132" extrusionOk="0">
                  <a:moveTo>
                    <a:pt x="2950" y="0"/>
                  </a:moveTo>
                  <a:cubicBezTo>
                    <a:pt x="2692" y="0"/>
                    <a:pt x="2434" y="41"/>
                    <a:pt x="2182" y="127"/>
                  </a:cubicBezTo>
                  <a:cubicBezTo>
                    <a:pt x="703" y="645"/>
                    <a:pt x="0" y="2604"/>
                    <a:pt x="666" y="4527"/>
                  </a:cubicBezTo>
                  <a:cubicBezTo>
                    <a:pt x="1221" y="6099"/>
                    <a:pt x="2546" y="7131"/>
                    <a:pt x="3829" y="7131"/>
                  </a:cubicBezTo>
                  <a:cubicBezTo>
                    <a:pt x="4085" y="7131"/>
                    <a:pt x="4339" y="7090"/>
                    <a:pt x="4585" y="7004"/>
                  </a:cubicBezTo>
                  <a:cubicBezTo>
                    <a:pt x="6101" y="6486"/>
                    <a:pt x="6766" y="4490"/>
                    <a:pt x="6101" y="2604"/>
                  </a:cubicBezTo>
                  <a:cubicBezTo>
                    <a:pt x="5546" y="1032"/>
                    <a:pt x="4246" y="0"/>
                    <a:pt x="2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619;p64">
              <a:extLst>
                <a:ext uri="{FF2B5EF4-FFF2-40B4-BE49-F238E27FC236}">
                  <a16:creationId xmlns:a16="http://schemas.microsoft.com/office/drawing/2014/main" id="{F0BACEFA-3417-4770-8660-9E677FE60C76}"/>
                </a:ext>
              </a:extLst>
            </p:cNvPr>
            <p:cNvSpPr/>
            <p:nvPr/>
          </p:nvSpPr>
          <p:spPr>
            <a:xfrm>
              <a:off x="1271500" y="2931425"/>
              <a:ext cx="163625" cy="194125"/>
            </a:xfrm>
            <a:custGeom>
              <a:avLst/>
              <a:gdLst/>
              <a:ahLst/>
              <a:cxnLst/>
              <a:rect l="l" t="t" r="r" b="b"/>
              <a:pathLst>
                <a:path w="6545" h="7765" extrusionOk="0">
                  <a:moveTo>
                    <a:pt x="2847" y="629"/>
                  </a:moveTo>
                  <a:cubicBezTo>
                    <a:pt x="3956" y="629"/>
                    <a:pt x="5176" y="1553"/>
                    <a:pt x="5694" y="3032"/>
                  </a:cubicBezTo>
                  <a:cubicBezTo>
                    <a:pt x="5879" y="3476"/>
                    <a:pt x="5953" y="3957"/>
                    <a:pt x="5953" y="4400"/>
                  </a:cubicBezTo>
                  <a:cubicBezTo>
                    <a:pt x="5953" y="5029"/>
                    <a:pt x="5805" y="5583"/>
                    <a:pt x="5509" y="6064"/>
                  </a:cubicBezTo>
                  <a:cubicBezTo>
                    <a:pt x="5250" y="6508"/>
                    <a:pt x="4843" y="6840"/>
                    <a:pt x="4363" y="7025"/>
                  </a:cubicBezTo>
                  <a:cubicBezTo>
                    <a:pt x="4141" y="7099"/>
                    <a:pt x="3919" y="7136"/>
                    <a:pt x="3697" y="7136"/>
                  </a:cubicBezTo>
                  <a:cubicBezTo>
                    <a:pt x="2588" y="7136"/>
                    <a:pt x="1368" y="6212"/>
                    <a:pt x="851" y="4733"/>
                  </a:cubicBezTo>
                  <a:cubicBezTo>
                    <a:pt x="703" y="4252"/>
                    <a:pt x="629" y="3809"/>
                    <a:pt x="629" y="3365"/>
                  </a:cubicBezTo>
                  <a:cubicBezTo>
                    <a:pt x="629" y="2736"/>
                    <a:pt x="777" y="2145"/>
                    <a:pt x="1035" y="1701"/>
                  </a:cubicBezTo>
                  <a:cubicBezTo>
                    <a:pt x="1331" y="1258"/>
                    <a:pt x="1701" y="888"/>
                    <a:pt x="2182" y="740"/>
                  </a:cubicBezTo>
                  <a:cubicBezTo>
                    <a:pt x="2403" y="666"/>
                    <a:pt x="2625" y="629"/>
                    <a:pt x="2847" y="629"/>
                  </a:cubicBezTo>
                  <a:close/>
                  <a:moveTo>
                    <a:pt x="2847" y="1"/>
                  </a:moveTo>
                  <a:cubicBezTo>
                    <a:pt x="2551" y="1"/>
                    <a:pt x="2255" y="38"/>
                    <a:pt x="1997" y="149"/>
                  </a:cubicBezTo>
                  <a:cubicBezTo>
                    <a:pt x="1368" y="370"/>
                    <a:pt x="851" y="814"/>
                    <a:pt x="518" y="1369"/>
                  </a:cubicBezTo>
                  <a:cubicBezTo>
                    <a:pt x="185" y="1960"/>
                    <a:pt x="0" y="2626"/>
                    <a:pt x="0" y="3365"/>
                  </a:cubicBezTo>
                  <a:cubicBezTo>
                    <a:pt x="0" y="3883"/>
                    <a:pt x="74" y="4400"/>
                    <a:pt x="259" y="4918"/>
                  </a:cubicBezTo>
                  <a:cubicBezTo>
                    <a:pt x="851" y="6618"/>
                    <a:pt x="2255" y="7728"/>
                    <a:pt x="3697" y="7765"/>
                  </a:cubicBezTo>
                  <a:cubicBezTo>
                    <a:pt x="3993" y="7765"/>
                    <a:pt x="4289" y="7691"/>
                    <a:pt x="4585" y="7617"/>
                  </a:cubicBezTo>
                  <a:cubicBezTo>
                    <a:pt x="5213" y="7395"/>
                    <a:pt x="5694" y="6951"/>
                    <a:pt x="6063" y="6360"/>
                  </a:cubicBezTo>
                  <a:cubicBezTo>
                    <a:pt x="6396" y="5805"/>
                    <a:pt x="6544" y="5103"/>
                    <a:pt x="6544" y="4400"/>
                  </a:cubicBezTo>
                  <a:cubicBezTo>
                    <a:pt x="6544" y="3883"/>
                    <a:pt x="6470" y="3365"/>
                    <a:pt x="6285" y="2810"/>
                  </a:cubicBezTo>
                  <a:cubicBezTo>
                    <a:pt x="5694" y="1147"/>
                    <a:pt x="4326" y="1"/>
                    <a:pt x="2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620;p64">
              <a:extLst>
                <a:ext uri="{FF2B5EF4-FFF2-40B4-BE49-F238E27FC236}">
                  <a16:creationId xmlns:a16="http://schemas.microsoft.com/office/drawing/2014/main" id="{8633134F-5216-4CD6-A66A-ADA409D970E2}"/>
                </a:ext>
              </a:extLst>
            </p:cNvPr>
            <p:cNvSpPr/>
            <p:nvPr/>
          </p:nvSpPr>
          <p:spPr>
            <a:xfrm>
              <a:off x="1540450" y="2960750"/>
              <a:ext cx="151600" cy="159500"/>
            </a:xfrm>
            <a:custGeom>
              <a:avLst/>
              <a:gdLst/>
              <a:ahLst/>
              <a:cxnLst/>
              <a:rect l="l" t="t" r="r" b="b"/>
              <a:pathLst>
                <a:path w="6064" h="6380" extrusionOk="0">
                  <a:moveTo>
                    <a:pt x="2656" y="1"/>
                  </a:moveTo>
                  <a:cubicBezTo>
                    <a:pt x="2420" y="1"/>
                    <a:pt x="2187" y="40"/>
                    <a:pt x="1960" y="122"/>
                  </a:cubicBezTo>
                  <a:cubicBezTo>
                    <a:pt x="629" y="565"/>
                    <a:pt x="1" y="2340"/>
                    <a:pt x="592" y="4041"/>
                  </a:cubicBezTo>
                  <a:cubicBezTo>
                    <a:pt x="1083" y="5452"/>
                    <a:pt x="2262" y="6379"/>
                    <a:pt x="3409" y="6379"/>
                  </a:cubicBezTo>
                  <a:cubicBezTo>
                    <a:pt x="3644" y="6379"/>
                    <a:pt x="3878" y="6341"/>
                    <a:pt x="4104" y="6259"/>
                  </a:cubicBezTo>
                  <a:cubicBezTo>
                    <a:pt x="5435" y="5778"/>
                    <a:pt x="6064" y="4041"/>
                    <a:pt x="5472" y="2340"/>
                  </a:cubicBezTo>
                  <a:cubicBezTo>
                    <a:pt x="4981" y="928"/>
                    <a:pt x="3803" y="1"/>
                    <a:pt x="2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621;p64">
              <a:extLst>
                <a:ext uri="{FF2B5EF4-FFF2-40B4-BE49-F238E27FC236}">
                  <a16:creationId xmlns:a16="http://schemas.microsoft.com/office/drawing/2014/main" id="{489AFAA5-5FFF-4012-B7E7-C5276A2C7A76}"/>
                </a:ext>
              </a:extLst>
            </p:cNvPr>
            <p:cNvSpPr/>
            <p:nvPr/>
          </p:nvSpPr>
          <p:spPr>
            <a:xfrm>
              <a:off x="1542300" y="2952675"/>
              <a:ext cx="147900" cy="174725"/>
            </a:xfrm>
            <a:custGeom>
              <a:avLst/>
              <a:gdLst/>
              <a:ahLst/>
              <a:cxnLst/>
              <a:rect l="l" t="t" r="r" b="b"/>
              <a:pathLst>
                <a:path w="5916" h="6989" extrusionOk="0">
                  <a:moveTo>
                    <a:pt x="2589" y="629"/>
                  </a:moveTo>
                  <a:cubicBezTo>
                    <a:pt x="3550" y="629"/>
                    <a:pt x="4659" y="1443"/>
                    <a:pt x="5103" y="2774"/>
                  </a:cubicBezTo>
                  <a:cubicBezTo>
                    <a:pt x="5250" y="3180"/>
                    <a:pt x="5324" y="3587"/>
                    <a:pt x="5324" y="3957"/>
                  </a:cubicBezTo>
                  <a:cubicBezTo>
                    <a:pt x="5324" y="4511"/>
                    <a:pt x="5177" y="5029"/>
                    <a:pt x="4918" y="5436"/>
                  </a:cubicBezTo>
                  <a:cubicBezTo>
                    <a:pt x="4696" y="5842"/>
                    <a:pt x="4363" y="6138"/>
                    <a:pt x="3920" y="6286"/>
                  </a:cubicBezTo>
                  <a:cubicBezTo>
                    <a:pt x="3735" y="6360"/>
                    <a:pt x="3550" y="6397"/>
                    <a:pt x="3328" y="6397"/>
                  </a:cubicBezTo>
                  <a:cubicBezTo>
                    <a:pt x="2367" y="6397"/>
                    <a:pt x="1258" y="5547"/>
                    <a:pt x="814" y="4253"/>
                  </a:cubicBezTo>
                  <a:cubicBezTo>
                    <a:pt x="666" y="3846"/>
                    <a:pt x="592" y="3439"/>
                    <a:pt x="592" y="3033"/>
                  </a:cubicBezTo>
                  <a:cubicBezTo>
                    <a:pt x="592" y="2478"/>
                    <a:pt x="740" y="1960"/>
                    <a:pt x="999" y="1554"/>
                  </a:cubicBezTo>
                  <a:cubicBezTo>
                    <a:pt x="1221" y="1184"/>
                    <a:pt x="1553" y="888"/>
                    <a:pt x="1997" y="740"/>
                  </a:cubicBezTo>
                  <a:cubicBezTo>
                    <a:pt x="2182" y="666"/>
                    <a:pt x="2367" y="629"/>
                    <a:pt x="2589" y="629"/>
                  </a:cubicBezTo>
                  <a:close/>
                  <a:moveTo>
                    <a:pt x="2589" y="1"/>
                  </a:moveTo>
                  <a:cubicBezTo>
                    <a:pt x="2330" y="1"/>
                    <a:pt x="2034" y="38"/>
                    <a:pt x="1775" y="149"/>
                  </a:cubicBezTo>
                  <a:cubicBezTo>
                    <a:pt x="1221" y="334"/>
                    <a:pt x="777" y="740"/>
                    <a:pt x="444" y="1258"/>
                  </a:cubicBezTo>
                  <a:cubicBezTo>
                    <a:pt x="149" y="1776"/>
                    <a:pt x="1" y="2404"/>
                    <a:pt x="1" y="3033"/>
                  </a:cubicBezTo>
                  <a:cubicBezTo>
                    <a:pt x="1" y="3513"/>
                    <a:pt x="75" y="3994"/>
                    <a:pt x="222" y="4437"/>
                  </a:cubicBezTo>
                  <a:cubicBezTo>
                    <a:pt x="777" y="5953"/>
                    <a:pt x="2034" y="6988"/>
                    <a:pt x="3328" y="6988"/>
                  </a:cubicBezTo>
                  <a:cubicBezTo>
                    <a:pt x="3624" y="6988"/>
                    <a:pt x="3883" y="6951"/>
                    <a:pt x="4141" y="6878"/>
                  </a:cubicBezTo>
                  <a:cubicBezTo>
                    <a:pt x="4696" y="6656"/>
                    <a:pt x="5177" y="6249"/>
                    <a:pt x="5472" y="5768"/>
                  </a:cubicBezTo>
                  <a:cubicBezTo>
                    <a:pt x="5768" y="5251"/>
                    <a:pt x="5916" y="4622"/>
                    <a:pt x="5916" y="3957"/>
                  </a:cubicBezTo>
                  <a:cubicBezTo>
                    <a:pt x="5916" y="3513"/>
                    <a:pt x="5842" y="3033"/>
                    <a:pt x="5694" y="2552"/>
                  </a:cubicBezTo>
                  <a:cubicBezTo>
                    <a:pt x="5140" y="1036"/>
                    <a:pt x="3883" y="1"/>
                    <a:pt x="2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622;p64">
              <a:extLst>
                <a:ext uri="{FF2B5EF4-FFF2-40B4-BE49-F238E27FC236}">
                  <a16:creationId xmlns:a16="http://schemas.microsoft.com/office/drawing/2014/main" id="{2A5A3EF0-1B64-4097-A58D-D7A171430F1A}"/>
                </a:ext>
              </a:extLst>
            </p:cNvPr>
            <p:cNvSpPr/>
            <p:nvPr/>
          </p:nvSpPr>
          <p:spPr>
            <a:xfrm>
              <a:off x="1551550" y="2972325"/>
              <a:ext cx="129425" cy="136350"/>
            </a:xfrm>
            <a:custGeom>
              <a:avLst/>
              <a:gdLst/>
              <a:ahLst/>
              <a:cxnLst/>
              <a:rect l="l" t="t" r="r" b="b"/>
              <a:pathLst>
                <a:path w="5177" h="5454" extrusionOk="0">
                  <a:moveTo>
                    <a:pt x="2260" y="1"/>
                  </a:moveTo>
                  <a:cubicBezTo>
                    <a:pt x="2059" y="1"/>
                    <a:pt x="1858" y="33"/>
                    <a:pt x="1664" y="102"/>
                  </a:cubicBezTo>
                  <a:cubicBezTo>
                    <a:pt x="518" y="472"/>
                    <a:pt x="0" y="1988"/>
                    <a:pt x="518" y="3430"/>
                  </a:cubicBezTo>
                  <a:cubicBezTo>
                    <a:pt x="917" y="4659"/>
                    <a:pt x="1930" y="5454"/>
                    <a:pt x="2918" y="5454"/>
                  </a:cubicBezTo>
                  <a:cubicBezTo>
                    <a:pt x="3119" y="5454"/>
                    <a:pt x="3319" y="5421"/>
                    <a:pt x="3513" y="5352"/>
                  </a:cubicBezTo>
                  <a:cubicBezTo>
                    <a:pt x="4659" y="4945"/>
                    <a:pt x="5176" y="3430"/>
                    <a:pt x="4659" y="1988"/>
                  </a:cubicBezTo>
                  <a:cubicBezTo>
                    <a:pt x="4259" y="790"/>
                    <a:pt x="3248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623;p64">
              <a:extLst>
                <a:ext uri="{FF2B5EF4-FFF2-40B4-BE49-F238E27FC236}">
                  <a16:creationId xmlns:a16="http://schemas.microsoft.com/office/drawing/2014/main" id="{BAECE452-28DE-4262-BFDA-4D319A78DBD9}"/>
                </a:ext>
              </a:extLst>
            </p:cNvPr>
            <p:cNvSpPr/>
            <p:nvPr/>
          </p:nvSpPr>
          <p:spPr>
            <a:xfrm>
              <a:off x="1551550" y="2963775"/>
              <a:ext cx="129425" cy="152525"/>
            </a:xfrm>
            <a:custGeom>
              <a:avLst/>
              <a:gdLst/>
              <a:ahLst/>
              <a:cxnLst/>
              <a:rect l="l" t="t" r="r" b="b"/>
              <a:pathLst>
                <a:path w="5177" h="6101" extrusionOk="0">
                  <a:moveTo>
                    <a:pt x="2256" y="629"/>
                  </a:moveTo>
                  <a:cubicBezTo>
                    <a:pt x="3069" y="629"/>
                    <a:pt x="3993" y="1332"/>
                    <a:pt x="4400" y="2441"/>
                  </a:cubicBezTo>
                  <a:cubicBezTo>
                    <a:pt x="4511" y="2773"/>
                    <a:pt x="4548" y="3143"/>
                    <a:pt x="4548" y="3439"/>
                  </a:cubicBezTo>
                  <a:cubicBezTo>
                    <a:pt x="4548" y="3920"/>
                    <a:pt x="4437" y="4363"/>
                    <a:pt x="4252" y="4696"/>
                  </a:cubicBezTo>
                  <a:cubicBezTo>
                    <a:pt x="4030" y="5029"/>
                    <a:pt x="3771" y="5287"/>
                    <a:pt x="3402" y="5398"/>
                  </a:cubicBezTo>
                  <a:cubicBezTo>
                    <a:pt x="3254" y="5472"/>
                    <a:pt x="3069" y="5472"/>
                    <a:pt x="2921" y="5472"/>
                  </a:cubicBezTo>
                  <a:cubicBezTo>
                    <a:pt x="2901" y="5473"/>
                    <a:pt x="2880" y="5474"/>
                    <a:pt x="2859" y="5474"/>
                  </a:cubicBezTo>
                  <a:cubicBezTo>
                    <a:pt x="2062" y="5474"/>
                    <a:pt x="1174" y="4779"/>
                    <a:pt x="814" y="3698"/>
                  </a:cubicBezTo>
                  <a:cubicBezTo>
                    <a:pt x="666" y="3328"/>
                    <a:pt x="629" y="2995"/>
                    <a:pt x="629" y="2663"/>
                  </a:cubicBezTo>
                  <a:cubicBezTo>
                    <a:pt x="629" y="2182"/>
                    <a:pt x="740" y="1775"/>
                    <a:pt x="925" y="1442"/>
                  </a:cubicBezTo>
                  <a:cubicBezTo>
                    <a:pt x="1146" y="1073"/>
                    <a:pt x="1405" y="851"/>
                    <a:pt x="1775" y="703"/>
                  </a:cubicBezTo>
                  <a:cubicBezTo>
                    <a:pt x="1923" y="666"/>
                    <a:pt x="2108" y="629"/>
                    <a:pt x="2256" y="629"/>
                  </a:cubicBezTo>
                  <a:close/>
                  <a:moveTo>
                    <a:pt x="2256" y="1"/>
                  </a:moveTo>
                  <a:cubicBezTo>
                    <a:pt x="2034" y="1"/>
                    <a:pt x="1812" y="75"/>
                    <a:pt x="1590" y="149"/>
                  </a:cubicBezTo>
                  <a:cubicBezTo>
                    <a:pt x="1073" y="296"/>
                    <a:pt x="666" y="666"/>
                    <a:pt x="407" y="1110"/>
                  </a:cubicBezTo>
                  <a:cubicBezTo>
                    <a:pt x="148" y="1553"/>
                    <a:pt x="0" y="2108"/>
                    <a:pt x="0" y="2663"/>
                  </a:cubicBezTo>
                  <a:cubicBezTo>
                    <a:pt x="0" y="3069"/>
                    <a:pt x="74" y="3476"/>
                    <a:pt x="222" y="3883"/>
                  </a:cubicBezTo>
                  <a:cubicBezTo>
                    <a:pt x="666" y="5214"/>
                    <a:pt x="1775" y="6101"/>
                    <a:pt x="2921" y="6101"/>
                  </a:cubicBezTo>
                  <a:cubicBezTo>
                    <a:pt x="3143" y="6101"/>
                    <a:pt x="3402" y="6064"/>
                    <a:pt x="3623" y="5990"/>
                  </a:cubicBezTo>
                  <a:cubicBezTo>
                    <a:pt x="4104" y="5805"/>
                    <a:pt x="4511" y="5472"/>
                    <a:pt x="4770" y="4992"/>
                  </a:cubicBezTo>
                  <a:cubicBezTo>
                    <a:pt x="5028" y="4548"/>
                    <a:pt x="5176" y="4030"/>
                    <a:pt x="5176" y="3439"/>
                  </a:cubicBezTo>
                  <a:cubicBezTo>
                    <a:pt x="5176" y="3069"/>
                    <a:pt x="5102" y="2626"/>
                    <a:pt x="4954" y="2219"/>
                  </a:cubicBezTo>
                  <a:cubicBezTo>
                    <a:pt x="4511" y="925"/>
                    <a:pt x="3439" y="38"/>
                    <a:pt x="2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624;p64">
              <a:extLst>
                <a:ext uri="{FF2B5EF4-FFF2-40B4-BE49-F238E27FC236}">
                  <a16:creationId xmlns:a16="http://schemas.microsoft.com/office/drawing/2014/main" id="{635DC440-29DA-4A61-B616-6F01A5ACBC59}"/>
                </a:ext>
              </a:extLst>
            </p:cNvPr>
            <p:cNvSpPr/>
            <p:nvPr/>
          </p:nvSpPr>
          <p:spPr>
            <a:xfrm>
              <a:off x="4390900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25;p64">
              <a:extLst>
                <a:ext uri="{FF2B5EF4-FFF2-40B4-BE49-F238E27FC236}">
                  <a16:creationId xmlns:a16="http://schemas.microsoft.com/office/drawing/2014/main" id="{7D1ADBBF-182C-41E6-886A-1A997639907B}"/>
                </a:ext>
              </a:extLst>
            </p:cNvPr>
            <p:cNvSpPr/>
            <p:nvPr/>
          </p:nvSpPr>
          <p:spPr>
            <a:xfrm>
              <a:off x="4291075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46" y="990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26;p64">
              <a:extLst>
                <a:ext uri="{FF2B5EF4-FFF2-40B4-BE49-F238E27FC236}">
                  <a16:creationId xmlns:a16="http://schemas.microsoft.com/office/drawing/2014/main" id="{66EB4288-7230-4927-92A6-41B2E900B4D0}"/>
                </a:ext>
              </a:extLst>
            </p:cNvPr>
            <p:cNvSpPr/>
            <p:nvPr/>
          </p:nvSpPr>
          <p:spPr>
            <a:xfrm>
              <a:off x="4190325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7;p64">
              <a:extLst>
                <a:ext uri="{FF2B5EF4-FFF2-40B4-BE49-F238E27FC236}">
                  <a16:creationId xmlns:a16="http://schemas.microsoft.com/office/drawing/2014/main" id="{C427FE44-3377-4739-A95C-D866E9AE6874}"/>
                </a:ext>
              </a:extLst>
            </p:cNvPr>
            <p:cNvSpPr/>
            <p:nvPr/>
          </p:nvSpPr>
          <p:spPr>
            <a:xfrm>
              <a:off x="4090500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1" y="0"/>
                  </a:moveTo>
                  <a:lnTo>
                    <a:pt x="1" y="9908"/>
                  </a:lnTo>
                  <a:lnTo>
                    <a:pt x="1147" y="9908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28;p64">
              <a:extLst>
                <a:ext uri="{FF2B5EF4-FFF2-40B4-BE49-F238E27FC236}">
                  <a16:creationId xmlns:a16="http://schemas.microsoft.com/office/drawing/2014/main" id="{A3844753-DCA8-43CD-A188-45439A729A1C}"/>
                </a:ext>
              </a:extLst>
            </p:cNvPr>
            <p:cNvSpPr/>
            <p:nvPr/>
          </p:nvSpPr>
          <p:spPr>
            <a:xfrm>
              <a:off x="4561875" y="2950850"/>
              <a:ext cx="378050" cy="36050"/>
            </a:xfrm>
            <a:custGeom>
              <a:avLst/>
              <a:gdLst/>
              <a:ahLst/>
              <a:cxnLst/>
              <a:rect l="l" t="t" r="r" b="b"/>
              <a:pathLst>
                <a:path w="15122" h="1442" extrusionOk="0">
                  <a:moveTo>
                    <a:pt x="703" y="0"/>
                  </a:moveTo>
                  <a:cubicBezTo>
                    <a:pt x="333" y="0"/>
                    <a:pt x="1" y="333"/>
                    <a:pt x="1" y="739"/>
                  </a:cubicBezTo>
                  <a:cubicBezTo>
                    <a:pt x="1" y="1109"/>
                    <a:pt x="333" y="1442"/>
                    <a:pt x="703" y="1442"/>
                  </a:cubicBezTo>
                  <a:lnTo>
                    <a:pt x="14419" y="1442"/>
                  </a:lnTo>
                  <a:cubicBezTo>
                    <a:pt x="14789" y="1442"/>
                    <a:pt x="15122" y="1109"/>
                    <a:pt x="15122" y="739"/>
                  </a:cubicBezTo>
                  <a:cubicBezTo>
                    <a:pt x="15122" y="333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29;p64">
              <a:extLst>
                <a:ext uri="{FF2B5EF4-FFF2-40B4-BE49-F238E27FC236}">
                  <a16:creationId xmlns:a16="http://schemas.microsoft.com/office/drawing/2014/main" id="{1A03D66F-83C6-4EC7-9128-4F30F27972D7}"/>
                </a:ext>
              </a:extLst>
            </p:cNvPr>
            <p:cNvSpPr/>
            <p:nvPr/>
          </p:nvSpPr>
          <p:spPr>
            <a:xfrm>
              <a:off x="4561875" y="3063600"/>
              <a:ext cx="378050" cy="35150"/>
            </a:xfrm>
            <a:custGeom>
              <a:avLst/>
              <a:gdLst/>
              <a:ahLst/>
              <a:cxnLst/>
              <a:rect l="l" t="t" r="r" b="b"/>
              <a:pathLst>
                <a:path w="15122" h="1406" extrusionOk="0">
                  <a:moveTo>
                    <a:pt x="703" y="0"/>
                  </a:moveTo>
                  <a:cubicBezTo>
                    <a:pt x="333" y="0"/>
                    <a:pt x="1" y="296"/>
                    <a:pt x="1" y="703"/>
                  </a:cubicBezTo>
                  <a:cubicBezTo>
                    <a:pt x="1" y="1073"/>
                    <a:pt x="333" y="1405"/>
                    <a:pt x="703" y="1405"/>
                  </a:cubicBezTo>
                  <a:lnTo>
                    <a:pt x="14419" y="1405"/>
                  </a:lnTo>
                  <a:cubicBezTo>
                    <a:pt x="14789" y="1405"/>
                    <a:pt x="15122" y="1073"/>
                    <a:pt x="15122" y="703"/>
                  </a:cubicBezTo>
                  <a:cubicBezTo>
                    <a:pt x="15122" y="296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30;p64">
              <a:extLst>
                <a:ext uri="{FF2B5EF4-FFF2-40B4-BE49-F238E27FC236}">
                  <a16:creationId xmlns:a16="http://schemas.microsoft.com/office/drawing/2014/main" id="{3C80D219-2BE2-43DB-8E56-8C5562632B5D}"/>
                </a:ext>
              </a:extLst>
            </p:cNvPr>
            <p:cNvSpPr/>
            <p:nvPr/>
          </p:nvSpPr>
          <p:spPr>
            <a:xfrm>
              <a:off x="2656050" y="3012775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31;p64">
              <a:extLst>
                <a:ext uri="{FF2B5EF4-FFF2-40B4-BE49-F238E27FC236}">
                  <a16:creationId xmlns:a16="http://schemas.microsoft.com/office/drawing/2014/main" id="{071DA0E7-DB55-4DC1-B62F-2119A1677AB3}"/>
                </a:ext>
              </a:extLst>
            </p:cNvPr>
            <p:cNvSpPr/>
            <p:nvPr/>
          </p:nvSpPr>
          <p:spPr>
            <a:xfrm>
              <a:off x="2648650" y="3005375"/>
              <a:ext cx="174700" cy="161775"/>
            </a:xfrm>
            <a:custGeom>
              <a:avLst/>
              <a:gdLst/>
              <a:ahLst/>
              <a:cxnLst/>
              <a:rect l="l" t="t" r="r" b="b"/>
              <a:pathLst>
                <a:path w="6988" h="6471" extrusionOk="0">
                  <a:moveTo>
                    <a:pt x="3513" y="629"/>
                  </a:moveTo>
                  <a:cubicBezTo>
                    <a:pt x="4289" y="629"/>
                    <a:pt x="5028" y="925"/>
                    <a:pt x="5546" y="1368"/>
                  </a:cubicBezTo>
                  <a:cubicBezTo>
                    <a:pt x="6064" y="1849"/>
                    <a:pt x="6359" y="2514"/>
                    <a:pt x="6359" y="3217"/>
                  </a:cubicBezTo>
                  <a:cubicBezTo>
                    <a:pt x="6359" y="3919"/>
                    <a:pt x="6064" y="4585"/>
                    <a:pt x="5546" y="5065"/>
                  </a:cubicBezTo>
                  <a:cubicBezTo>
                    <a:pt x="5028" y="5546"/>
                    <a:pt x="4289" y="5842"/>
                    <a:pt x="3513" y="5842"/>
                  </a:cubicBezTo>
                  <a:cubicBezTo>
                    <a:pt x="2699" y="5842"/>
                    <a:pt x="1960" y="5546"/>
                    <a:pt x="1442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2" y="1368"/>
                  </a:cubicBezTo>
                  <a:cubicBezTo>
                    <a:pt x="1960" y="925"/>
                    <a:pt x="2699" y="629"/>
                    <a:pt x="3513" y="629"/>
                  </a:cubicBezTo>
                  <a:close/>
                  <a:moveTo>
                    <a:pt x="3513" y="0"/>
                  </a:moveTo>
                  <a:cubicBezTo>
                    <a:pt x="2551" y="0"/>
                    <a:pt x="1664" y="333"/>
                    <a:pt x="1036" y="925"/>
                  </a:cubicBezTo>
                  <a:cubicBezTo>
                    <a:pt x="407" y="1516"/>
                    <a:pt x="0" y="2329"/>
                    <a:pt x="0" y="3217"/>
                  </a:cubicBezTo>
                  <a:cubicBezTo>
                    <a:pt x="0" y="4104"/>
                    <a:pt x="407" y="4917"/>
                    <a:pt x="1036" y="5509"/>
                  </a:cubicBezTo>
                  <a:cubicBezTo>
                    <a:pt x="1664" y="6100"/>
                    <a:pt x="2551" y="6470"/>
                    <a:pt x="3513" y="6470"/>
                  </a:cubicBezTo>
                  <a:cubicBezTo>
                    <a:pt x="4437" y="6470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32;p64">
              <a:extLst>
                <a:ext uri="{FF2B5EF4-FFF2-40B4-BE49-F238E27FC236}">
                  <a16:creationId xmlns:a16="http://schemas.microsoft.com/office/drawing/2014/main" id="{1283FB33-91D8-409B-A91E-447071BC2E6C}"/>
                </a:ext>
              </a:extLst>
            </p:cNvPr>
            <p:cNvSpPr/>
            <p:nvPr/>
          </p:nvSpPr>
          <p:spPr>
            <a:xfrm>
              <a:off x="2644950" y="3225350"/>
              <a:ext cx="159000" cy="146050"/>
            </a:xfrm>
            <a:custGeom>
              <a:avLst/>
              <a:gdLst/>
              <a:ahLst/>
              <a:cxnLst/>
              <a:rect l="l" t="t" r="r" b="b"/>
              <a:pathLst>
                <a:path w="6360" h="5842" extrusionOk="0">
                  <a:moveTo>
                    <a:pt x="3180" y="0"/>
                  </a:moveTo>
                  <a:cubicBezTo>
                    <a:pt x="1405" y="0"/>
                    <a:pt x="1" y="1294"/>
                    <a:pt x="1" y="2921"/>
                  </a:cubicBezTo>
                  <a:cubicBezTo>
                    <a:pt x="1" y="4548"/>
                    <a:pt x="1405" y="5842"/>
                    <a:pt x="3180" y="5842"/>
                  </a:cubicBezTo>
                  <a:cubicBezTo>
                    <a:pt x="4918" y="5842"/>
                    <a:pt x="6360" y="4548"/>
                    <a:pt x="6360" y="2921"/>
                  </a:cubicBezTo>
                  <a:cubicBezTo>
                    <a:pt x="6360" y="1294"/>
                    <a:pt x="4918" y="0"/>
                    <a:pt x="3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33;p64">
              <a:extLst>
                <a:ext uri="{FF2B5EF4-FFF2-40B4-BE49-F238E27FC236}">
                  <a16:creationId xmlns:a16="http://schemas.microsoft.com/office/drawing/2014/main" id="{E1D157BD-4746-49A0-A82A-70F887876E64}"/>
                </a:ext>
              </a:extLst>
            </p:cNvPr>
            <p:cNvSpPr/>
            <p:nvPr/>
          </p:nvSpPr>
          <p:spPr>
            <a:xfrm>
              <a:off x="2636625" y="321795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888"/>
                    <a:pt x="5546" y="1368"/>
                  </a:cubicBezTo>
                  <a:cubicBezTo>
                    <a:pt x="6064" y="1849"/>
                    <a:pt x="6397" y="2515"/>
                    <a:pt x="6397" y="3217"/>
                  </a:cubicBezTo>
                  <a:cubicBezTo>
                    <a:pt x="6397" y="3919"/>
                    <a:pt x="6064" y="4585"/>
                    <a:pt x="5546" y="5066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6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5"/>
                    <a:pt x="925" y="1849"/>
                    <a:pt x="1443" y="1368"/>
                  </a:cubicBezTo>
                  <a:cubicBezTo>
                    <a:pt x="1960" y="888"/>
                    <a:pt x="2700" y="592"/>
                    <a:pt x="3513" y="592"/>
                  </a:cubicBezTo>
                  <a:close/>
                  <a:moveTo>
                    <a:pt x="3513" y="1"/>
                  </a:moveTo>
                  <a:cubicBezTo>
                    <a:pt x="2552" y="1"/>
                    <a:pt x="1665" y="333"/>
                    <a:pt x="1036" y="925"/>
                  </a:cubicBezTo>
                  <a:cubicBezTo>
                    <a:pt x="408" y="1516"/>
                    <a:pt x="1" y="2330"/>
                    <a:pt x="1" y="3217"/>
                  </a:cubicBezTo>
                  <a:cubicBezTo>
                    <a:pt x="1" y="4104"/>
                    <a:pt x="408" y="4918"/>
                    <a:pt x="1036" y="5509"/>
                  </a:cubicBezTo>
                  <a:cubicBezTo>
                    <a:pt x="1665" y="6101"/>
                    <a:pt x="2552" y="6433"/>
                    <a:pt x="3513" y="6433"/>
                  </a:cubicBezTo>
                  <a:cubicBezTo>
                    <a:pt x="4474" y="6433"/>
                    <a:pt x="5325" y="6101"/>
                    <a:pt x="5953" y="5509"/>
                  </a:cubicBezTo>
                  <a:cubicBezTo>
                    <a:pt x="6582" y="4918"/>
                    <a:pt x="6988" y="4104"/>
                    <a:pt x="6988" y="3217"/>
                  </a:cubicBezTo>
                  <a:cubicBezTo>
                    <a:pt x="6988" y="2330"/>
                    <a:pt x="6582" y="1516"/>
                    <a:pt x="5953" y="925"/>
                  </a:cubicBezTo>
                  <a:cubicBezTo>
                    <a:pt x="5325" y="333"/>
                    <a:pt x="4474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34;p64">
              <a:extLst>
                <a:ext uri="{FF2B5EF4-FFF2-40B4-BE49-F238E27FC236}">
                  <a16:creationId xmlns:a16="http://schemas.microsoft.com/office/drawing/2014/main" id="{47757F4E-0082-4F59-87D4-A4526981E9FC}"/>
                </a:ext>
              </a:extLst>
            </p:cNvPr>
            <p:cNvSpPr/>
            <p:nvPr/>
          </p:nvSpPr>
          <p:spPr>
            <a:xfrm>
              <a:off x="2618150" y="3425000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635;p64">
              <a:extLst>
                <a:ext uri="{FF2B5EF4-FFF2-40B4-BE49-F238E27FC236}">
                  <a16:creationId xmlns:a16="http://schemas.microsoft.com/office/drawing/2014/main" id="{6EE89762-D26F-4E6F-AE73-0F36B6400AF1}"/>
                </a:ext>
              </a:extLst>
            </p:cNvPr>
            <p:cNvSpPr/>
            <p:nvPr/>
          </p:nvSpPr>
          <p:spPr>
            <a:xfrm>
              <a:off x="2610750" y="341760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925"/>
                    <a:pt x="5546" y="1368"/>
                  </a:cubicBezTo>
                  <a:cubicBezTo>
                    <a:pt x="6064" y="1849"/>
                    <a:pt x="6360" y="2514"/>
                    <a:pt x="6360" y="3217"/>
                  </a:cubicBezTo>
                  <a:cubicBezTo>
                    <a:pt x="6360" y="3919"/>
                    <a:pt x="6064" y="4585"/>
                    <a:pt x="5546" y="5065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3" y="1368"/>
                  </a:cubicBezTo>
                  <a:cubicBezTo>
                    <a:pt x="1960" y="925"/>
                    <a:pt x="2700" y="592"/>
                    <a:pt x="3513" y="592"/>
                  </a:cubicBezTo>
                  <a:close/>
                  <a:moveTo>
                    <a:pt x="3513" y="0"/>
                  </a:moveTo>
                  <a:cubicBezTo>
                    <a:pt x="2552" y="0"/>
                    <a:pt x="1664" y="333"/>
                    <a:pt x="1036" y="925"/>
                  </a:cubicBezTo>
                  <a:cubicBezTo>
                    <a:pt x="407" y="1516"/>
                    <a:pt x="1" y="2329"/>
                    <a:pt x="1" y="3217"/>
                  </a:cubicBezTo>
                  <a:cubicBezTo>
                    <a:pt x="1" y="4104"/>
                    <a:pt x="407" y="4917"/>
                    <a:pt x="1036" y="5509"/>
                  </a:cubicBezTo>
                  <a:cubicBezTo>
                    <a:pt x="1664" y="6100"/>
                    <a:pt x="2552" y="6433"/>
                    <a:pt x="3513" y="6433"/>
                  </a:cubicBezTo>
                  <a:cubicBezTo>
                    <a:pt x="4437" y="6433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636;p64">
              <a:extLst>
                <a:ext uri="{FF2B5EF4-FFF2-40B4-BE49-F238E27FC236}">
                  <a16:creationId xmlns:a16="http://schemas.microsoft.com/office/drawing/2014/main" id="{77D32CA9-B264-49BE-B56E-CA640C166789}"/>
                </a:ext>
              </a:extLst>
            </p:cNvPr>
            <p:cNvSpPr/>
            <p:nvPr/>
          </p:nvSpPr>
          <p:spPr>
            <a:xfrm>
              <a:off x="5515725" y="3650500"/>
              <a:ext cx="855875" cy="1305100"/>
            </a:xfrm>
            <a:custGeom>
              <a:avLst/>
              <a:gdLst/>
              <a:ahLst/>
              <a:cxnLst/>
              <a:rect l="l" t="t" r="r" b="b"/>
              <a:pathLst>
                <a:path w="34235" h="52204" extrusionOk="0">
                  <a:moveTo>
                    <a:pt x="777" y="1"/>
                  </a:moveTo>
                  <a:lnTo>
                    <a:pt x="0" y="25769"/>
                  </a:lnTo>
                  <a:lnTo>
                    <a:pt x="34235" y="52204"/>
                  </a:lnTo>
                  <a:lnTo>
                    <a:pt x="34235" y="52204"/>
                  </a:lnTo>
                  <a:lnTo>
                    <a:pt x="34198" y="1652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637;p64">
              <a:extLst>
                <a:ext uri="{FF2B5EF4-FFF2-40B4-BE49-F238E27FC236}">
                  <a16:creationId xmlns:a16="http://schemas.microsoft.com/office/drawing/2014/main" id="{E9A76902-D6A3-458D-A39F-F006CAA7D500}"/>
                </a:ext>
              </a:extLst>
            </p:cNvPr>
            <p:cNvSpPr/>
            <p:nvPr/>
          </p:nvSpPr>
          <p:spPr>
            <a:xfrm>
              <a:off x="5508325" y="3642975"/>
              <a:ext cx="871600" cy="1320100"/>
            </a:xfrm>
            <a:custGeom>
              <a:avLst/>
              <a:gdLst/>
              <a:ahLst/>
              <a:cxnLst/>
              <a:rect l="l" t="t" r="r" b="b"/>
              <a:pathLst>
                <a:path w="34864" h="52804" extrusionOk="0">
                  <a:moveTo>
                    <a:pt x="1368" y="782"/>
                  </a:moveTo>
                  <a:lnTo>
                    <a:pt x="34198" y="17014"/>
                  </a:lnTo>
                  <a:lnTo>
                    <a:pt x="34235" y="51876"/>
                  </a:lnTo>
                  <a:lnTo>
                    <a:pt x="34235" y="51876"/>
                  </a:lnTo>
                  <a:lnTo>
                    <a:pt x="629" y="25923"/>
                  </a:lnTo>
                  <a:lnTo>
                    <a:pt x="1368" y="782"/>
                  </a:lnTo>
                  <a:close/>
                  <a:moveTo>
                    <a:pt x="1073" y="0"/>
                  </a:moveTo>
                  <a:cubicBezTo>
                    <a:pt x="1016" y="0"/>
                    <a:pt x="952" y="22"/>
                    <a:pt x="888" y="43"/>
                  </a:cubicBezTo>
                  <a:cubicBezTo>
                    <a:pt x="814" y="80"/>
                    <a:pt x="777" y="191"/>
                    <a:pt x="740" y="302"/>
                  </a:cubicBezTo>
                  <a:lnTo>
                    <a:pt x="0" y="26070"/>
                  </a:lnTo>
                  <a:cubicBezTo>
                    <a:pt x="0" y="26144"/>
                    <a:pt x="37" y="26255"/>
                    <a:pt x="111" y="26292"/>
                  </a:cubicBezTo>
                  <a:lnTo>
                    <a:pt x="34346" y="52726"/>
                  </a:lnTo>
                  <a:cubicBezTo>
                    <a:pt x="34415" y="52772"/>
                    <a:pt x="34483" y="52804"/>
                    <a:pt x="34552" y="52804"/>
                  </a:cubicBezTo>
                  <a:cubicBezTo>
                    <a:pt x="34594" y="52804"/>
                    <a:pt x="34637" y="52792"/>
                    <a:pt x="34679" y="52763"/>
                  </a:cubicBezTo>
                  <a:cubicBezTo>
                    <a:pt x="34790" y="52726"/>
                    <a:pt x="34864" y="52615"/>
                    <a:pt x="34864" y="52505"/>
                  </a:cubicBezTo>
                  <a:lnTo>
                    <a:pt x="34790" y="16828"/>
                  </a:lnTo>
                  <a:cubicBezTo>
                    <a:pt x="34790" y="16717"/>
                    <a:pt x="34716" y="16606"/>
                    <a:pt x="34642" y="16569"/>
                  </a:cubicBezTo>
                  <a:lnTo>
                    <a:pt x="1184" y="43"/>
                  </a:lnTo>
                  <a:cubicBezTo>
                    <a:pt x="1152" y="12"/>
                    <a:pt x="1114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638;p64">
              <a:extLst>
                <a:ext uri="{FF2B5EF4-FFF2-40B4-BE49-F238E27FC236}">
                  <a16:creationId xmlns:a16="http://schemas.microsoft.com/office/drawing/2014/main" id="{CF782A89-E8BF-49A4-B751-5FA9158C5ECA}"/>
                </a:ext>
              </a:extLst>
            </p:cNvPr>
            <p:cNvSpPr/>
            <p:nvPr/>
          </p:nvSpPr>
          <p:spPr>
            <a:xfrm>
              <a:off x="1200325" y="3650500"/>
              <a:ext cx="854975" cy="1305100"/>
            </a:xfrm>
            <a:custGeom>
              <a:avLst/>
              <a:gdLst/>
              <a:ahLst/>
              <a:cxnLst/>
              <a:rect l="l" t="t" r="r" b="b"/>
              <a:pathLst>
                <a:path w="34199" h="52204" extrusionOk="0">
                  <a:moveTo>
                    <a:pt x="33459" y="1"/>
                  </a:moveTo>
                  <a:lnTo>
                    <a:pt x="1" y="16527"/>
                  </a:lnTo>
                  <a:lnTo>
                    <a:pt x="1" y="52204"/>
                  </a:lnTo>
                  <a:lnTo>
                    <a:pt x="34198" y="25769"/>
                  </a:lnTo>
                  <a:lnTo>
                    <a:pt x="33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639;p64">
              <a:extLst>
                <a:ext uri="{FF2B5EF4-FFF2-40B4-BE49-F238E27FC236}">
                  <a16:creationId xmlns:a16="http://schemas.microsoft.com/office/drawing/2014/main" id="{473B85BC-43F4-4C5F-828A-C56AFA425C58}"/>
                </a:ext>
              </a:extLst>
            </p:cNvPr>
            <p:cNvSpPr/>
            <p:nvPr/>
          </p:nvSpPr>
          <p:spPr>
            <a:xfrm>
              <a:off x="1192925" y="3642975"/>
              <a:ext cx="869775" cy="1320100"/>
            </a:xfrm>
            <a:custGeom>
              <a:avLst/>
              <a:gdLst/>
              <a:ahLst/>
              <a:cxnLst/>
              <a:rect l="l" t="t" r="r" b="b"/>
              <a:pathLst>
                <a:path w="34791" h="52804" extrusionOk="0">
                  <a:moveTo>
                    <a:pt x="33459" y="782"/>
                  </a:moveTo>
                  <a:lnTo>
                    <a:pt x="34162" y="25923"/>
                  </a:lnTo>
                  <a:lnTo>
                    <a:pt x="629" y="51876"/>
                  </a:lnTo>
                  <a:lnTo>
                    <a:pt x="629" y="16995"/>
                  </a:lnTo>
                  <a:lnTo>
                    <a:pt x="629" y="16995"/>
                  </a:lnTo>
                  <a:lnTo>
                    <a:pt x="33459" y="782"/>
                  </a:lnTo>
                  <a:close/>
                  <a:moveTo>
                    <a:pt x="33718" y="0"/>
                  </a:moveTo>
                  <a:cubicBezTo>
                    <a:pt x="33676" y="0"/>
                    <a:pt x="33638" y="12"/>
                    <a:pt x="33607" y="43"/>
                  </a:cubicBezTo>
                  <a:lnTo>
                    <a:pt x="186" y="16569"/>
                  </a:lnTo>
                  <a:cubicBezTo>
                    <a:pt x="75" y="16606"/>
                    <a:pt x="1" y="16717"/>
                    <a:pt x="1" y="16828"/>
                  </a:cubicBezTo>
                  <a:lnTo>
                    <a:pt x="1" y="52505"/>
                  </a:lnTo>
                  <a:cubicBezTo>
                    <a:pt x="1" y="52615"/>
                    <a:pt x="75" y="52726"/>
                    <a:pt x="186" y="52763"/>
                  </a:cubicBezTo>
                  <a:cubicBezTo>
                    <a:pt x="228" y="52792"/>
                    <a:pt x="270" y="52804"/>
                    <a:pt x="313" y="52804"/>
                  </a:cubicBezTo>
                  <a:cubicBezTo>
                    <a:pt x="381" y="52804"/>
                    <a:pt x="450" y="52772"/>
                    <a:pt x="518" y="52726"/>
                  </a:cubicBezTo>
                  <a:lnTo>
                    <a:pt x="34679" y="26292"/>
                  </a:lnTo>
                  <a:cubicBezTo>
                    <a:pt x="34753" y="26255"/>
                    <a:pt x="34790" y="26144"/>
                    <a:pt x="34790" y="26070"/>
                  </a:cubicBezTo>
                  <a:lnTo>
                    <a:pt x="34051" y="302"/>
                  </a:lnTo>
                  <a:cubicBezTo>
                    <a:pt x="34051" y="191"/>
                    <a:pt x="33977" y="80"/>
                    <a:pt x="33903" y="43"/>
                  </a:cubicBezTo>
                  <a:cubicBezTo>
                    <a:pt x="33839" y="22"/>
                    <a:pt x="33775" y="0"/>
                    <a:pt x="33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640;p64">
              <a:extLst>
                <a:ext uri="{FF2B5EF4-FFF2-40B4-BE49-F238E27FC236}">
                  <a16:creationId xmlns:a16="http://schemas.microsoft.com/office/drawing/2014/main" id="{0301CFD0-BBB3-4FB2-ADBC-CD3216612AA9}"/>
                </a:ext>
              </a:extLst>
            </p:cNvPr>
            <p:cNvSpPr/>
            <p:nvPr/>
          </p:nvSpPr>
          <p:spPr>
            <a:xfrm>
              <a:off x="2685625" y="2486850"/>
              <a:ext cx="543475" cy="497275"/>
            </a:xfrm>
            <a:custGeom>
              <a:avLst/>
              <a:gdLst/>
              <a:ahLst/>
              <a:cxnLst/>
              <a:rect l="l" t="t" r="r" b="b"/>
              <a:pathLst>
                <a:path w="21739" h="19891" extrusionOk="0">
                  <a:moveTo>
                    <a:pt x="10870" y="1"/>
                  </a:moveTo>
                  <a:cubicBezTo>
                    <a:pt x="4880" y="1"/>
                    <a:pt x="0" y="4437"/>
                    <a:pt x="0" y="9946"/>
                  </a:cubicBezTo>
                  <a:cubicBezTo>
                    <a:pt x="0" y="15455"/>
                    <a:pt x="4880" y="19891"/>
                    <a:pt x="10870" y="19891"/>
                  </a:cubicBezTo>
                  <a:cubicBezTo>
                    <a:pt x="16859" y="19891"/>
                    <a:pt x="21739" y="15455"/>
                    <a:pt x="21739" y="9946"/>
                  </a:cubicBezTo>
                  <a:cubicBezTo>
                    <a:pt x="21739" y="4437"/>
                    <a:pt x="16859" y="1"/>
                    <a:pt x="10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641;p64">
              <a:extLst>
                <a:ext uri="{FF2B5EF4-FFF2-40B4-BE49-F238E27FC236}">
                  <a16:creationId xmlns:a16="http://schemas.microsoft.com/office/drawing/2014/main" id="{0A0DF262-6DBC-46EF-80B8-6454F1B53C3B}"/>
                </a:ext>
              </a:extLst>
            </p:cNvPr>
            <p:cNvSpPr/>
            <p:nvPr/>
          </p:nvSpPr>
          <p:spPr>
            <a:xfrm>
              <a:off x="2678225" y="2479450"/>
              <a:ext cx="558275" cy="513000"/>
            </a:xfrm>
            <a:custGeom>
              <a:avLst/>
              <a:gdLst/>
              <a:ahLst/>
              <a:cxnLst/>
              <a:rect l="l" t="t" r="r" b="b"/>
              <a:pathLst>
                <a:path w="22331" h="20520" extrusionOk="0">
                  <a:moveTo>
                    <a:pt x="11166" y="593"/>
                  </a:moveTo>
                  <a:cubicBezTo>
                    <a:pt x="14086" y="593"/>
                    <a:pt x="16711" y="1702"/>
                    <a:pt x="18634" y="3439"/>
                  </a:cubicBezTo>
                  <a:cubicBezTo>
                    <a:pt x="20519" y="5177"/>
                    <a:pt x="21702" y="7580"/>
                    <a:pt x="21702" y="10242"/>
                  </a:cubicBezTo>
                  <a:cubicBezTo>
                    <a:pt x="21702" y="12904"/>
                    <a:pt x="20519" y="15307"/>
                    <a:pt x="18634" y="17044"/>
                  </a:cubicBezTo>
                  <a:cubicBezTo>
                    <a:pt x="16711" y="18819"/>
                    <a:pt x="14086" y="19891"/>
                    <a:pt x="11166" y="19891"/>
                  </a:cubicBezTo>
                  <a:cubicBezTo>
                    <a:pt x="8245" y="19891"/>
                    <a:pt x="5583" y="18819"/>
                    <a:pt x="3698" y="17044"/>
                  </a:cubicBezTo>
                  <a:cubicBezTo>
                    <a:pt x="1775" y="15307"/>
                    <a:pt x="629" y="12904"/>
                    <a:pt x="629" y="10242"/>
                  </a:cubicBezTo>
                  <a:cubicBezTo>
                    <a:pt x="629" y="7580"/>
                    <a:pt x="1775" y="5177"/>
                    <a:pt x="3698" y="3439"/>
                  </a:cubicBezTo>
                  <a:cubicBezTo>
                    <a:pt x="5583" y="1702"/>
                    <a:pt x="8245" y="593"/>
                    <a:pt x="11166" y="593"/>
                  </a:cubicBezTo>
                  <a:close/>
                  <a:moveTo>
                    <a:pt x="11166" y="1"/>
                  </a:moveTo>
                  <a:cubicBezTo>
                    <a:pt x="8097" y="1"/>
                    <a:pt x="5287" y="1147"/>
                    <a:pt x="3291" y="2996"/>
                  </a:cubicBezTo>
                  <a:cubicBezTo>
                    <a:pt x="1258" y="4844"/>
                    <a:pt x="1" y="7395"/>
                    <a:pt x="1" y="10242"/>
                  </a:cubicBezTo>
                  <a:cubicBezTo>
                    <a:pt x="1" y="13089"/>
                    <a:pt x="1258" y="15677"/>
                    <a:pt x="3291" y="17525"/>
                  </a:cubicBezTo>
                  <a:cubicBezTo>
                    <a:pt x="5287" y="19374"/>
                    <a:pt x="8097" y="20520"/>
                    <a:pt x="11166" y="20520"/>
                  </a:cubicBezTo>
                  <a:cubicBezTo>
                    <a:pt x="14234" y="20520"/>
                    <a:pt x="17007" y="19374"/>
                    <a:pt x="19040" y="17525"/>
                  </a:cubicBezTo>
                  <a:cubicBezTo>
                    <a:pt x="21074" y="15677"/>
                    <a:pt x="22331" y="13089"/>
                    <a:pt x="22331" y="10242"/>
                  </a:cubicBezTo>
                  <a:cubicBezTo>
                    <a:pt x="22331" y="7395"/>
                    <a:pt x="21074" y="4844"/>
                    <a:pt x="19040" y="2996"/>
                  </a:cubicBezTo>
                  <a:cubicBezTo>
                    <a:pt x="17007" y="1147"/>
                    <a:pt x="14234" y="1"/>
                    <a:pt x="11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642;p64">
              <a:extLst>
                <a:ext uri="{FF2B5EF4-FFF2-40B4-BE49-F238E27FC236}">
                  <a16:creationId xmlns:a16="http://schemas.microsoft.com/office/drawing/2014/main" id="{0299F9FF-6FFF-41E1-906C-0FEA49E777E8}"/>
                </a:ext>
              </a:extLst>
            </p:cNvPr>
            <p:cNvSpPr/>
            <p:nvPr/>
          </p:nvSpPr>
          <p:spPr>
            <a:xfrm>
              <a:off x="2722600" y="2520125"/>
              <a:ext cx="469550" cy="430750"/>
            </a:xfrm>
            <a:custGeom>
              <a:avLst/>
              <a:gdLst/>
              <a:ahLst/>
              <a:cxnLst/>
              <a:rect l="l" t="t" r="r" b="b"/>
              <a:pathLst>
                <a:path w="18782" h="17230" extrusionOk="0">
                  <a:moveTo>
                    <a:pt x="9391" y="1"/>
                  </a:moveTo>
                  <a:cubicBezTo>
                    <a:pt x="4215" y="1"/>
                    <a:pt x="0" y="3846"/>
                    <a:pt x="0" y="8615"/>
                  </a:cubicBezTo>
                  <a:cubicBezTo>
                    <a:pt x="0" y="13384"/>
                    <a:pt x="4215" y="17229"/>
                    <a:pt x="9391" y="17229"/>
                  </a:cubicBezTo>
                  <a:cubicBezTo>
                    <a:pt x="14567" y="17229"/>
                    <a:pt x="18781" y="13384"/>
                    <a:pt x="18781" y="8615"/>
                  </a:cubicBezTo>
                  <a:cubicBezTo>
                    <a:pt x="18781" y="3846"/>
                    <a:pt x="14567" y="1"/>
                    <a:pt x="9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643;p64">
              <a:extLst>
                <a:ext uri="{FF2B5EF4-FFF2-40B4-BE49-F238E27FC236}">
                  <a16:creationId xmlns:a16="http://schemas.microsoft.com/office/drawing/2014/main" id="{1692AFFC-CE09-40B6-B285-17C758AD2E9D}"/>
                </a:ext>
              </a:extLst>
            </p:cNvPr>
            <p:cNvSpPr/>
            <p:nvPr/>
          </p:nvSpPr>
          <p:spPr>
            <a:xfrm>
              <a:off x="2714275" y="2512725"/>
              <a:ext cx="485250" cy="445525"/>
            </a:xfrm>
            <a:custGeom>
              <a:avLst/>
              <a:gdLst/>
              <a:ahLst/>
              <a:cxnLst/>
              <a:rect l="l" t="t" r="r" b="b"/>
              <a:pathLst>
                <a:path w="19410" h="17821" extrusionOk="0">
                  <a:moveTo>
                    <a:pt x="9724" y="592"/>
                  </a:moveTo>
                  <a:cubicBezTo>
                    <a:pt x="12238" y="592"/>
                    <a:pt x="14530" y="1554"/>
                    <a:pt x="16157" y="3069"/>
                  </a:cubicBezTo>
                  <a:cubicBezTo>
                    <a:pt x="17783" y="4548"/>
                    <a:pt x="18818" y="6619"/>
                    <a:pt x="18818" y="8911"/>
                  </a:cubicBezTo>
                  <a:cubicBezTo>
                    <a:pt x="18818" y="11203"/>
                    <a:pt x="17783" y="13273"/>
                    <a:pt x="16157" y="14789"/>
                  </a:cubicBezTo>
                  <a:cubicBezTo>
                    <a:pt x="14530" y="16305"/>
                    <a:pt x="12238" y="17229"/>
                    <a:pt x="9724" y="17229"/>
                  </a:cubicBezTo>
                  <a:cubicBezTo>
                    <a:pt x="7210" y="17229"/>
                    <a:pt x="4917" y="16305"/>
                    <a:pt x="3291" y="14789"/>
                  </a:cubicBezTo>
                  <a:cubicBezTo>
                    <a:pt x="1627" y="13273"/>
                    <a:pt x="629" y="11203"/>
                    <a:pt x="629" y="8911"/>
                  </a:cubicBezTo>
                  <a:cubicBezTo>
                    <a:pt x="629" y="6619"/>
                    <a:pt x="1627" y="4548"/>
                    <a:pt x="3291" y="3069"/>
                  </a:cubicBezTo>
                  <a:cubicBezTo>
                    <a:pt x="4917" y="1554"/>
                    <a:pt x="7210" y="592"/>
                    <a:pt x="9724" y="592"/>
                  </a:cubicBezTo>
                  <a:close/>
                  <a:moveTo>
                    <a:pt x="9724" y="1"/>
                  </a:moveTo>
                  <a:cubicBezTo>
                    <a:pt x="7062" y="1"/>
                    <a:pt x="4622" y="999"/>
                    <a:pt x="2884" y="2589"/>
                  </a:cubicBezTo>
                  <a:cubicBezTo>
                    <a:pt x="1109" y="4216"/>
                    <a:pt x="0" y="6434"/>
                    <a:pt x="0" y="8911"/>
                  </a:cubicBezTo>
                  <a:cubicBezTo>
                    <a:pt x="0" y="11388"/>
                    <a:pt x="1109" y="13606"/>
                    <a:pt x="2884" y="15233"/>
                  </a:cubicBezTo>
                  <a:cubicBezTo>
                    <a:pt x="4622" y="16860"/>
                    <a:pt x="7062" y="17821"/>
                    <a:pt x="9724" y="17821"/>
                  </a:cubicBezTo>
                  <a:cubicBezTo>
                    <a:pt x="12386" y="17821"/>
                    <a:pt x="14826" y="16860"/>
                    <a:pt x="16563" y="15233"/>
                  </a:cubicBezTo>
                  <a:cubicBezTo>
                    <a:pt x="18338" y="13606"/>
                    <a:pt x="19410" y="11388"/>
                    <a:pt x="19410" y="8911"/>
                  </a:cubicBezTo>
                  <a:cubicBezTo>
                    <a:pt x="19410" y="6434"/>
                    <a:pt x="18338" y="4216"/>
                    <a:pt x="16563" y="2589"/>
                  </a:cubicBezTo>
                  <a:cubicBezTo>
                    <a:pt x="14826" y="999"/>
                    <a:pt x="12386" y="1"/>
                    <a:pt x="9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644;p64">
              <a:extLst>
                <a:ext uri="{FF2B5EF4-FFF2-40B4-BE49-F238E27FC236}">
                  <a16:creationId xmlns:a16="http://schemas.microsoft.com/office/drawing/2014/main" id="{D7FCDA11-849C-4B23-944F-C9C1F9AFA89E}"/>
                </a:ext>
              </a:extLst>
            </p:cNvPr>
            <p:cNvSpPr/>
            <p:nvPr/>
          </p:nvSpPr>
          <p:spPr>
            <a:xfrm>
              <a:off x="2772500" y="2565425"/>
              <a:ext cx="369725" cy="340150"/>
            </a:xfrm>
            <a:custGeom>
              <a:avLst/>
              <a:gdLst/>
              <a:ahLst/>
              <a:cxnLst/>
              <a:rect l="l" t="t" r="r" b="b"/>
              <a:pathLst>
                <a:path w="14789" h="13606" extrusionOk="0">
                  <a:moveTo>
                    <a:pt x="7395" y="629"/>
                  </a:moveTo>
                  <a:cubicBezTo>
                    <a:pt x="9280" y="629"/>
                    <a:pt x="10981" y="1331"/>
                    <a:pt x="12201" y="2440"/>
                  </a:cubicBezTo>
                  <a:cubicBezTo>
                    <a:pt x="13421" y="3586"/>
                    <a:pt x="14160" y="5102"/>
                    <a:pt x="14160" y="6803"/>
                  </a:cubicBezTo>
                  <a:cubicBezTo>
                    <a:pt x="14160" y="8504"/>
                    <a:pt x="13421" y="10056"/>
                    <a:pt x="12201" y="11165"/>
                  </a:cubicBezTo>
                  <a:cubicBezTo>
                    <a:pt x="10981" y="12275"/>
                    <a:pt x="9280" y="12977"/>
                    <a:pt x="7395" y="12977"/>
                  </a:cubicBezTo>
                  <a:cubicBezTo>
                    <a:pt x="5509" y="12977"/>
                    <a:pt x="3808" y="12275"/>
                    <a:pt x="2588" y="11165"/>
                  </a:cubicBezTo>
                  <a:cubicBezTo>
                    <a:pt x="1368" y="10056"/>
                    <a:pt x="629" y="8504"/>
                    <a:pt x="629" y="6803"/>
                  </a:cubicBezTo>
                  <a:cubicBezTo>
                    <a:pt x="629" y="5102"/>
                    <a:pt x="1368" y="3586"/>
                    <a:pt x="2588" y="2440"/>
                  </a:cubicBezTo>
                  <a:cubicBezTo>
                    <a:pt x="3808" y="1331"/>
                    <a:pt x="5509" y="629"/>
                    <a:pt x="7395" y="629"/>
                  </a:cubicBezTo>
                  <a:close/>
                  <a:moveTo>
                    <a:pt x="7395" y="0"/>
                  </a:moveTo>
                  <a:cubicBezTo>
                    <a:pt x="5361" y="0"/>
                    <a:pt x="3513" y="777"/>
                    <a:pt x="2182" y="1997"/>
                  </a:cubicBezTo>
                  <a:cubicBezTo>
                    <a:pt x="851" y="3217"/>
                    <a:pt x="1" y="4917"/>
                    <a:pt x="1" y="6803"/>
                  </a:cubicBezTo>
                  <a:cubicBezTo>
                    <a:pt x="1" y="8688"/>
                    <a:pt x="851" y="10389"/>
                    <a:pt x="2182" y="11609"/>
                  </a:cubicBezTo>
                  <a:cubicBezTo>
                    <a:pt x="3513" y="12866"/>
                    <a:pt x="5361" y="13605"/>
                    <a:pt x="7395" y="13605"/>
                  </a:cubicBezTo>
                  <a:cubicBezTo>
                    <a:pt x="9428" y="13605"/>
                    <a:pt x="11277" y="12866"/>
                    <a:pt x="12607" y="11609"/>
                  </a:cubicBezTo>
                  <a:cubicBezTo>
                    <a:pt x="13938" y="10389"/>
                    <a:pt x="14789" y="8688"/>
                    <a:pt x="14789" y="6803"/>
                  </a:cubicBezTo>
                  <a:cubicBezTo>
                    <a:pt x="14789" y="4917"/>
                    <a:pt x="13938" y="3217"/>
                    <a:pt x="12607" y="1997"/>
                  </a:cubicBezTo>
                  <a:cubicBezTo>
                    <a:pt x="11277" y="777"/>
                    <a:pt x="9428" y="0"/>
                    <a:pt x="7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645;p64">
              <a:extLst>
                <a:ext uri="{FF2B5EF4-FFF2-40B4-BE49-F238E27FC236}">
                  <a16:creationId xmlns:a16="http://schemas.microsoft.com/office/drawing/2014/main" id="{B4358D74-C3C9-4C4F-9651-36B06030C4F0}"/>
                </a:ext>
              </a:extLst>
            </p:cNvPr>
            <p:cNvSpPr/>
            <p:nvPr/>
          </p:nvSpPr>
          <p:spPr>
            <a:xfrm>
              <a:off x="2850150" y="2636600"/>
              <a:ext cx="214450" cy="197800"/>
            </a:xfrm>
            <a:custGeom>
              <a:avLst/>
              <a:gdLst/>
              <a:ahLst/>
              <a:cxnLst/>
              <a:rect l="l" t="t" r="r" b="b"/>
              <a:pathLst>
                <a:path w="8578" h="7912" extrusionOk="0">
                  <a:moveTo>
                    <a:pt x="4289" y="629"/>
                  </a:moveTo>
                  <a:cubicBezTo>
                    <a:pt x="5324" y="629"/>
                    <a:pt x="6248" y="998"/>
                    <a:pt x="6914" y="1590"/>
                  </a:cubicBezTo>
                  <a:cubicBezTo>
                    <a:pt x="7579" y="2218"/>
                    <a:pt x="7949" y="3032"/>
                    <a:pt x="7949" y="3956"/>
                  </a:cubicBezTo>
                  <a:cubicBezTo>
                    <a:pt x="7949" y="4880"/>
                    <a:pt x="7579" y="5693"/>
                    <a:pt x="6914" y="6322"/>
                  </a:cubicBezTo>
                  <a:cubicBezTo>
                    <a:pt x="6248" y="6914"/>
                    <a:pt x="5324" y="7320"/>
                    <a:pt x="4289" y="7320"/>
                  </a:cubicBezTo>
                  <a:cubicBezTo>
                    <a:pt x="3253" y="7320"/>
                    <a:pt x="2329" y="6914"/>
                    <a:pt x="1664" y="6322"/>
                  </a:cubicBezTo>
                  <a:cubicBezTo>
                    <a:pt x="998" y="5693"/>
                    <a:pt x="592" y="4880"/>
                    <a:pt x="592" y="3956"/>
                  </a:cubicBezTo>
                  <a:cubicBezTo>
                    <a:pt x="592" y="3032"/>
                    <a:pt x="998" y="2218"/>
                    <a:pt x="1664" y="1590"/>
                  </a:cubicBezTo>
                  <a:cubicBezTo>
                    <a:pt x="2329" y="998"/>
                    <a:pt x="3253" y="629"/>
                    <a:pt x="4289" y="629"/>
                  </a:cubicBezTo>
                  <a:close/>
                  <a:moveTo>
                    <a:pt x="4289" y="0"/>
                  </a:moveTo>
                  <a:cubicBezTo>
                    <a:pt x="3106" y="0"/>
                    <a:pt x="2033" y="444"/>
                    <a:pt x="1257" y="1146"/>
                  </a:cubicBezTo>
                  <a:cubicBezTo>
                    <a:pt x="481" y="1849"/>
                    <a:pt x="0" y="2847"/>
                    <a:pt x="0" y="3956"/>
                  </a:cubicBezTo>
                  <a:cubicBezTo>
                    <a:pt x="0" y="5065"/>
                    <a:pt x="481" y="6063"/>
                    <a:pt x="1257" y="6766"/>
                  </a:cubicBezTo>
                  <a:cubicBezTo>
                    <a:pt x="2033" y="7505"/>
                    <a:pt x="3106" y="7912"/>
                    <a:pt x="4289" y="7912"/>
                  </a:cubicBezTo>
                  <a:cubicBezTo>
                    <a:pt x="5472" y="7912"/>
                    <a:pt x="6544" y="7505"/>
                    <a:pt x="7320" y="6766"/>
                  </a:cubicBezTo>
                  <a:cubicBezTo>
                    <a:pt x="8097" y="6063"/>
                    <a:pt x="8577" y="5065"/>
                    <a:pt x="8577" y="3956"/>
                  </a:cubicBezTo>
                  <a:cubicBezTo>
                    <a:pt x="8577" y="2847"/>
                    <a:pt x="8097" y="1849"/>
                    <a:pt x="7320" y="1146"/>
                  </a:cubicBezTo>
                  <a:cubicBezTo>
                    <a:pt x="6544" y="444"/>
                    <a:pt x="5472" y="0"/>
                    <a:pt x="4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646;p64">
              <a:extLst>
                <a:ext uri="{FF2B5EF4-FFF2-40B4-BE49-F238E27FC236}">
                  <a16:creationId xmlns:a16="http://schemas.microsoft.com/office/drawing/2014/main" id="{0AB9AFF1-85E9-4F53-93A0-49F5FF36F018}"/>
                </a:ext>
              </a:extLst>
            </p:cNvPr>
            <p:cNvSpPr/>
            <p:nvPr/>
          </p:nvSpPr>
          <p:spPr>
            <a:xfrm>
              <a:off x="2957350" y="2520125"/>
              <a:ext cx="25" cy="430750"/>
            </a:xfrm>
            <a:custGeom>
              <a:avLst/>
              <a:gdLst/>
              <a:ahLst/>
              <a:cxnLst/>
              <a:rect l="l" t="t" r="r" b="b"/>
              <a:pathLst>
                <a:path w="1" h="17230" extrusionOk="0">
                  <a:moveTo>
                    <a:pt x="1" y="1"/>
                  </a:moveTo>
                  <a:lnTo>
                    <a:pt x="1" y="1722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647;p64">
              <a:extLst>
                <a:ext uri="{FF2B5EF4-FFF2-40B4-BE49-F238E27FC236}">
                  <a16:creationId xmlns:a16="http://schemas.microsoft.com/office/drawing/2014/main" id="{82932846-7679-4A00-95A8-84020B150F82}"/>
                </a:ext>
              </a:extLst>
            </p:cNvPr>
            <p:cNvSpPr/>
            <p:nvPr/>
          </p:nvSpPr>
          <p:spPr>
            <a:xfrm>
              <a:off x="2949950" y="2512725"/>
              <a:ext cx="14825" cy="445525"/>
            </a:xfrm>
            <a:custGeom>
              <a:avLst/>
              <a:gdLst/>
              <a:ahLst/>
              <a:cxnLst/>
              <a:rect l="l" t="t" r="r" b="b"/>
              <a:pathLst>
                <a:path w="593" h="17821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lnTo>
                    <a:pt x="1" y="17525"/>
                  </a:lnTo>
                  <a:cubicBezTo>
                    <a:pt x="1" y="17710"/>
                    <a:pt x="112" y="17821"/>
                    <a:pt x="297" y="17821"/>
                  </a:cubicBezTo>
                  <a:cubicBezTo>
                    <a:pt x="445" y="17821"/>
                    <a:pt x="592" y="17710"/>
                    <a:pt x="592" y="17525"/>
                  </a:cubicBezTo>
                  <a:lnTo>
                    <a:pt x="592" y="297"/>
                  </a:lnTo>
                  <a:cubicBezTo>
                    <a:pt x="592" y="149"/>
                    <a:pt x="445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648;p64">
              <a:extLst>
                <a:ext uri="{FF2B5EF4-FFF2-40B4-BE49-F238E27FC236}">
                  <a16:creationId xmlns:a16="http://schemas.microsoft.com/office/drawing/2014/main" id="{B81C588F-9E81-42C8-9895-6E8026171420}"/>
                </a:ext>
              </a:extLst>
            </p:cNvPr>
            <p:cNvSpPr/>
            <p:nvPr/>
          </p:nvSpPr>
          <p:spPr>
            <a:xfrm>
              <a:off x="2722600" y="2735475"/>
              <a:ext cx="469550" cy="25"/>
            </a:xfrm>
            <a:custGeom>
              <a:avLst/>
              <a:gdLst/>
              <a:ahLst/>
              <a:cxnLst/>
              <a:rect l="l" t="t" r="r" b="b"/>
              <a:pathLst>
                <a:path w="18782" h="1" extrusionOk="0">
                  <a:moveTo>
                    <a:pt x="0" y="1"/>
                  </a:moveTo>
                  <a:lnTo>
                    <a:pt x="187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649;p64">
              <a:extLst>
                <a:ext uri="{FF2B5EF4-FFF2-40B4-BE49-F238E27FC236}">
                  <a16:creationId xmlns:a16="http://schemas.microsoft.com/office/drawing/2014/main" id="{96CBB852-CC35-4DFA-A35A-C791ED5DE1B0}"/>
                </a:ext>
              </a:extLst>
            </p:cNvPr>
            <p:cNvSpPr/>
            <p:nvPr/>
          </p:nvSpPr>
          <p:spPr>
            <a:xfrm>
              <a:off x="2714275" y="2728100"/>
              <a:ext cx="485250" cy="14800"/>
            </a:xfrm>
            <a:custGeom>
              <a:avLst/>
              <a:gdLst/>
              <a:ahLst/>
              <a:cxnLst/>
              <a:rect l="l" t="t" r="r" b="b"/>
              <a:pathLst>
                <a:path w="19410" h="592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114" y="592"/>
                  </a:lnTo>
                  <a:cubicBezTo>
                    <a:pt x="19299" y="592"/>
                    <a:pt x="19410" y="481"/>
                    <a:pt x="19410" y="296"/>
                  </a:cubicBezTo>
                  <a:cubicBezTo>
                    <a:pt x="19410" y="148"/>
                    <a:pt x="19299" y="0"/>
                    <a:pt x="19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650;p64">
              <a:extLst>
                <a:ext uri="{FF2B5EF4-FFF2-40B4-BE49-F238E27FC236}">
                  <a16:creationId xmlns:a16="http://schemas.microsoft.com/office/drawing/2014/main" id="{A80BF774-0952-4F96-9C65-63F310368139}"/>
                </a:ext>
              </a:extLst>
            </p:cNvPr>
            <p:cNvSpPr/>
            <p:nvPr/>
          </p:nvSpPr>
          <p:spPr>
            <a:xfrm>
              <a:off x="1932350" y="305157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3" y="1"/>
                  </a:moveTo>
                  <a:cubicBezTo>
                    <a:pt x="481" y="1"/>
                    <a:pt x="0" y="740"/>
                    <a:pt x="296" y="1369"/>
                  </a:cubicBezTo>
                  <a:lnTo>
                    <a:pt x="6729" y="15861"/>
                  </a:lnTo>
                  <a:cubicBezTo>
                    <a:pt x="6866" y="16239"/>
                    <a:pt x="7226" y="16457"/>
                    <a:pt x="7632" y="16457"/>
                  </a:cubicBezTo>
                  <a:cubicBezTo>
                    <a:pt x="7663" y="16457"/>
                    <a:pt x="7695" y="16455"/>
                    <a:pt x="7727" y="16453"/>
                  </a:cubicBezTo>
                  <a:lnTo>
                    <a:pt x="7949" y="16416"/>
                  </a:lnTo>
                  <a:cubicBezTo>
                    <a:pt x="8614" y="16342"/>
                    <a:pt x="8984" y="15639"/>
                    <a:pt x="8725" y="15048"/>
                  </a:cubicBezTo>
                  <a:lnTo>
                    <a:pt x="2071" y="592"/>
                  </a:lnTo>
                  <a:cubicBezTo>
                    <a:pt x="1923" y="223"/>
                    <a:pt x="1590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651;p64">
              <a:extLst>
                <a:ext uri="{FF2B5EF4-FFF2-40B4-BE49-F238E27FC236}">
                  <a16:creationId xmlns:a16="http://schemas.microsoft.com/office/drawing/2014/main" id="{498436E2-D895-4B54-BDAF-147B97D3D309}"/>
                </a:ext>
              </a:extLst>
            </p:cNvPr>
            <p:cNvSpPr/>
            <p:nvPr/>
          </p:nvSpPr>
          <p:spPr>
            <a:xfrm>
              <a:off x="1929575" y="3044200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94" y="629"/>
                  </a:moveTo>
                  <a:cubicBezTo>
                    <a:pt x="1553" y="629"/>
                    <a:pt x="1812" y="776"/>
                    <a:pt x="1923" y="998"/>
                  </a:cubicBezTo>
                  <a:lnTo>
                    <a:pt x="8541" y="15454"/>
                  </a:lnTo>
                  <a:cubicBezTo>
                    <a:pt x="8578" y="15565"/>
                    <a:pt x="8614" y="15639"/>
                    <a:pt x="8614" y="15750"/>
                  </a:cubicBezTo>
                  <a:cubicBezTo>
                    <a:pt x="8614" y="16082"/>
                    <a:pt x="8356" y="16378"/>
                    <a:pt x="8023" y="16415"/>
                  </a:cubicBezTo>
                  <a:lnTo>
                    <a:pt x="7801" y="16452"/>
                  </a:lnTo>
                  <a:lnTo>
                    <a:pt x="7727" y="16452"/>
                  </a:lnTo>
                  <a:cubicBezTo>
                    <a:pt x="7468" y="16452"/>
                    <a:pt x="7210" y="16304"/>
                    <a:pt x="7099" y="16045"/>
                  </a:cubicBezTo>
                  <a:lnTo>
                    <a:pt x="703" y="1553"/>
                  </a:lnTo>
                  <a:cubicBezTo>
                    <a:pt x="666" y="1442"/>
                    <a:pt x="629" y="1368"/>
                    <a:pt x="629" y="1294"/>
                  </a:cubicBezTo>
                  <a:cubicBezTo>
                    <a:pt x="629" y="1109"/>
                    <a:pt x="703" y="924"/>
                    <a:pt x="814" y="813"/>
                  </a:cubicBezTo>
                  <a:cubicBezTo>
                    <a:pt x="962" y="703"/>
                    <a:pt x="1109" y="629"/>
                    <a:pt x="1294" y="629"/>
                  </a:cubicBezTo>
                  <a:close/>
                  <a:moveTo>
                    <a:pt x="1294" y="0"/>
                  </a:moveTo>
                  <a:cubicBezTo>
                    <a:pt x="925" y="0"/>
                    <a:pt x="592" y="148"/>
                    <a:pt x="370" y="370"/>
                  </a:cubicBezTo>
                  <a:cubicBezTo>
                    <a:pt x="148" y="629"/>
                    <a:pt x="0" y="924"/>
                    <a:pt x="0" y="1294"/>
                  </a:cubicBezTo>
                  <a:cubicBezTo>
                    <a:pt x="0" y="1442"/>
                    <a:pt x="37" y="1627"/>
                    <a:pt x="111" y="1812"/>
                  </a:cubicBezTo>
                  <a:lnTo>
                    <a:pt x="6544" y="16304"/>
                  </a:lnTo>
                  <a:cubicBezTo>
                    <a:pt x="6766" y="16748"/>
                    <a:pt x="7210" y="17044"/>
                    <a:pt x="7727" y="17044"/>
                  </a:cubicBezTo>
                  <a:lnTo>
                    <a:pt x="7875" y="17044"/>
                  </a:lnTo>
                  <a:lnTo>
                    <a:pt x="8097" y="17007"/>
                  </a:lnTo>
                  <a:cubicBezTo>
                    <a:pt x="8762" y="16933"/>
                    <a:pt x="9206" y="16378"/>
                    <a:pt x="9206" y="15750"/>
                  </a:cubicBezTo>
                  <a:cubicBezTo>
                    <a:pt x="9206" y="15565"/>
                    <a:pt x="9169" y="15380"/>
                    <a:pt x="9095" y="15195"/>
                  </a:cubicBezTo>
                  <a:lnTo>
                    <a:pt x="2477" y="740"/>
                  </a:lnTo>
                  <a:cubicBezTo>
                    <a:pt x="2256" y="296"/>
                    <a:pt x="1812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652;p64">
              <a:extLst>
                <a:ext uri="{FF2B5EF4-FFF2-40B4-BE49-F238E27FC236}">
                  <a16:creationId xmlns:a16="http://schemas.microsoft.com/office/drawing/2014/main" id="{523E9BF1-DEEB-4988-B59E-D779691F0B42}"/>
                </a:ext>
              </a:extLst>
            </p:cNvPr>
            <p:cNvSpPr/>
            <p:nvPr/>
          </p:nvSpPr>
          <p:spPr>
            <a:xfrm>
              <a:off x="1860250" y="3071925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7" y="0"/>
                  </a:moveTo>
                  <a:lnTo>
                    <a:pt x="1184" y="74"/>
                  </a:lnTo>
                  <a:cubicBezTo>
                    <a:pt x="555" y="74"/>
                    <a:pt x="1" y="592"/>
                    <a:pt x="1" y="1257"/>
                  </a:cubicBezTo>
                  <a:cubicBezTo>
                    <a:pt x="1" y="1886"/>
                    <a:pt x="555" y="2403"/>
                    <a:pt x="1184" y="2403"/>
                  </a:cubicBezTo>
                  <a:lnTo>
                    <a:pt x="8504" y="2366"/>
                  </a:lnTo>
                  <a:lnTo>
                    <a:pt x="8541" y="2366"/>
                  </a:lnTo>
                  <a:cubicBezTo>
                    <a:pt x="9169" y="2329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653;p64">
              <a:extLst>
                <a:ext uri="{FF2B5EF4-FFF2-40B4-BE49-F238E27FC236}">
                  <a16:creationId xmlns:a16="http://schemas.microsoft.com/office/drawing/2014/main" id="{5DF35DF5-3521-49BC-BEF5-9AA8C18201E0}"/>
                </a:ext>
              </a:extLst>
            </p:cNvPr>
            <p:cNvSpPr/>
            <p:nvPr/>
          </p:nvSpPr>
          <p:spPr>
            <a:xfrm>
              <a:off x="1852850" y="3064525"/>
              <a:ext cx="256050" cy="74900"/>
            </a:xfrm>
            <a:custGeom>
              <a:avLst/>
              <a:gdLst/>
              <a:ahLst/>
              <a:cxnLst/>
              <a:rect l="l" t="t" r="r" b="b"/>
              <a:pathLst>
                <a:path w="10242" h="2996" extrusionOk="0">
                  <a:moveTo>
                    <a:pt x="8763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7" y="2330"/>
                  </a:cubicBezTo>
                  <a:lnTo>
                    <a:pt x="8763" y="2367"/>
                  </a:lnTo>
                  <a:lnTo>
                    <a:pt x="1480" y="2404"/>
                  </a:lnTo>
                  <a:cubicBezTo>
                    <a:pt x="999" y="2404"/>
                    <a:pt x="629" y="1997"/>
                    <a:pt x="629" y="1516"/>
                  </a:cubicBezTo>
                  <a:cubicBezTo>
                    <a:pt x="629" y="1294"/>
                    <a:pt x="703" y="1073"/>
                    <a:pt x="888" y="925"/>
                  </a:cubicBezTo>
                  <a:cubicBezTo>
                    <a:pt x="1036" y="777"/>
                    <a:pt x="1258" y="666"/>
                    <a:pt x="1480" y="666"/>
                  </a:cubicBezTo>
                  <a:lnTo>
                    <a:pt x="8763" y="629"/>
                  </a:lnTo>
                  <a:close/>
                  <a:moveTo>
                    <a:pt x="8763" y="0"/>
                  </a:moveTo>
                  <a:lnTo>
                    <a:pt x="1480" y="37"/>
                  </a:lnTo>
                  <a:cubicBezTo>
                    <a:pt x="666" y="37"/>
                    <a:pt x="1" y="703"/>
                    <a:pt x="1" y="1516"/>
                  </a:cubicBezTo>
                  <a:lnTo>
                    <a:pt x="1" y="1553"/>
                  </a:lnTo>
                  <a:cubicBezTo>
                    <a:pt x="1" y="2367"/>
                    <a:pt x="666" y="2995"/>
                    <a:pt x="1480" y="2995"/>
                  </a:cubicBezTo>
                  <a:lnTo>
                    <a:pt x="8800" y="2958"/>
                  </a:lnTo>
                  <a:lnTo>
                    <a:pt x="8837" y="2958"/>
                  </a:lnTo>
                  <a:cubicBezTo>
                    <a:pt x="9650" y="2921"/>
                    <a:pt x="10242" y="2293"/>
                    <a:pt x="10242" y="1479"/>
                  </a:cubicBezTo>
                  <a:cubicBezTo>
                    <a:pt x="10242" y="666"/>
                    <a:pt x="9576" y="0"/>
                    <a:pt x="8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654;p64">
              <a:extLst>
                <a:ext uri="{FF2B5EF4-FFF2-40B4-BE49-F238E27FC236}">
                  <a16:creationId xmlns:a16="http://schemas.microsoft.com/office/drawing/2014/main" id="{6B152FD2-ADB7-4FF5-A0F3-38E5C4B3ED13}"/>
                </a:ext>
              </a:extLst>
            </p:cNvPr>
            <p:cNvSpPr/>
            <p:nvPr/>
          </p:nvSpPr>
          <p:spPr>
            <a:xfrm>
              <a:off x="2226250" y="304512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4" y="0"/>
                  </a:moveTo>
                  <a:cubicBezTo>
                    <a:pt x="482" y="0"/>
                    <a:pt x="1" y="739"/>
                    <a:pt x="297" y="1368"/>
                  </a:cubicBezTo>
                  <a:lnTo>
                    <a:pt x="6730" y="15860"/>
                  </a:lnTo>
                  <a:cubicBezTo>
                    <a:pt x="6867" y="16238"/>
                    <a:pt x="7227" y="16456"/>
                    <a:pt x="7632" y="16456"/>
                  </a:cubicBezTo>
                  <a:cubicBezTo>
                    <a:pt x="7664" y="16456"/>
                    <a:pt x="7696" y="16455"/>
                    <a:pt x="7728" y="16452"/>
                  </a:cubicBezTo>
                  <a:lnTo>
                    <a:pt x="7950" y="16415"/>
                  </a:lnTo>
                  <a:cubicBezTo>
                    <a:pt x="8615" y="16341"/>
                    <a:pt x="8985" y="15639"/>
                    <a:pt x="8726" y="15047"/>
                  </a:cubicBezTo>
                  <a:lnTo>
                    <a:pt x="2071" y="592"/>
                  </a:lnTo>
                  <a:cubicBezTo>
                    <a:pt x="1923" y="222"/>
                    <a:pt x="1591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655;p64">
              <a:extLst>
                <a:ext uri="{FF2B5EF4-FFF2-40B4-BE49-F238E27FC236}">
                  <a16:creationId xmlns:a16="http://schemas.microsoft.com/office/drawing/2014/main" id="{3D8F16CD-FA0D-436E-99ED-05A21FA3DEE6}"/>
                </a:ext>
              </a:extLst>
            </p:cNvPr>
            <p:cNvSpPr/>
            <p:nvPr/>
          </p:nvSpPr>
          <p:spPr>
            <a:xfrm>
              <a:off x="2224400" y="3037725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58" y="629"/>
                  </a:moveTo>
                  <a:cubicBezTo>
                    <a:pt x="1517" y="629"/>
                    <a:pt x="1776" y="777"/>
                    <a:pt x="1886" y="999"/>
                  </a:cubicBezTo>
                  <a:lnTo>
                    <a:pt x="8504" y="15491"/>
                  </a:lnTo>
                  <a:cubicBezTo>
                    <a:pt x="8541" y="15565"/>
                    <a:pt x="8578" y="15676"/>
                    <a:pt x="8578" y="15750"/>
                  </a:cubicBezTo>
                  <a:cubicBezTo>
                    <a:pt x="8578" y="16083"/>
                    <a:pt x="8319" y="16378"/>
                    <a:pt x="7987" y="16415"/>
                  </a:cubicBezTo>
                  <a:lnTo>
                    <a:pt x="7765" y="16452"/>
                  </a:lnTo>
                  <a:lnTo>
                    <a:pt x="7691" y="16452"/>
                  </a:lnTo>
                  <a:cubicBezTo>
                    <a:pt x="7432" y="16452"/>
                    <a:pt x="7173" y="16304"/>
                    <a:pt x="7062" y="16046"/>
                  </a:cubicBezTo>
                  <a:lnTo>
                    <a:pt x="666" y="1553"/>
                  </a:lnTo>
                  <a:cubicBezTo>
                    <a:pt x="629" y="1442"/>
                    <a:pt x="592" y="1368"/>
                    <a:pt x="592" y="1294"/>
                  </a:cubicBezTo>
                  <a:cubicBezTo>
                    <a:pt x="592" y="1109"/>
                    <a:pt x="666" y="925"/>
                    <a:pt x="777" y="814"/>
                  </a:cubicBezTo>
                  <a:cubicBezTo>
                    <a:pt x="925" y="703"/>
                    <a:pt x="1073" y="629"/>
                    <a:pt x="1258" y="629"/>
                  </a:cubicBezTo>
                  <a:close/>
                  <a:moveTo>
                    <a:pt x="1258" y="0"/>
                  </a:moveTo>
                  <a:cubicBezTo>
                    <a:pt x="888" y="0"/>
                    <a:pt x="592" y="148"/>
                    <a:pt x="334" y="370"/>
                  </a:cubicBezTo>
                  <a:cubicBezTo>
                    <a:pt x="112" y="629"/>
                    <a:pt x="1" y="925"/>
                    <a:pt x="1" y="1294"/>
                  </a:cubicBezTo>
                  <a:cubicBezTo>
                    <a:pt x="1" y="1442"/>
                    <a:pt x="1" y="1627"/>
                    <a:pt x="112" y="1812"/>
                  </a:cubicBezTo>
                  <a:lnTo>
                    <a:pt x="6508" y="16304"/>
                  </a:lnTo>
                  <a:cubicBezTo>
                    <a:pt x="6730" y="16748"/>
                    <a:pt x="7173" y="17044"/>
                    <a:pt x="7691" y="17044"/>
                  </a:cubicBezTo>
                  <a:lnTo>
                    <a:pt x="8061" y="17044"/>
                  </a:lnTo>
                  <a:cubicBezTo>
                    <a:pt x="8726" y="16933"/>
                    <a:pt x="9207" y="16378"/>
                    <a:pt x="9207" y="15750"/>
                  </a:cubicBezTo>
                  <a:cubicBezTo>
                    <a:pt x="9207" y="15565"/>
                    <a:pt x="9170" y="15380"/>
                    <a:pt x="9059" y="15232"/>
                  </a:cubicBezTo>
                  <a:lnTo>
                    <a:pt x="2441" y="740"/>
                  </a:lnTo>
                  <a:cubicBezTo>
                    <a:pt x="2219" y="296"/>
                    <a:pt x="1776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656;p64">
              <a:extLst>
                <a:ext uri="{FF2B5EF4-FFF2-40B4-BE49-F238E27FC236}">
                  <a16:creationId xmlns:a16="http://schemas.microsoft.com/office/drawing/2014/main" id="{210F4A5D-7B3D-481E-926A-1167A0EC6252}"/>
                </a:ext>
              </a:extLst>
            </p:cNvPr>
            <p:cNvSpPr/>
            <p:nvPr/>
          </p:nvSpPr>
          <p:spPr>
            <a:xfrm>
              <a:off x="2154175" y="3065450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6" y="0"/>
                  </a:moveTo>
                  <a:lnTo>
                    <a:pt x="1183" y="74"/>
                  </a:lnTo>
                  <a:cubicBezTo>
                    <a:pt x="555" y="74"/>
                    <a:pt x="0" y="592"/>
                    <a:pt x="0" y="1257"/>
                  </a:cubicBezTo>
                  <a:cubicBezTo>
                    <a:pt x="37" y="1886"/>
                    <a:pt x="555" y="2404"/>
                    <a:pt x="1183" y="2404"/>
                  </a:cubicBezTo>
                  <a:lnTo>
                    <a:pt x="8503" y="2367"/>
                  </a:lnTo>
                  <a:lnTo>
                    <a:pt x="8540" y="2367"/>
                  </a:lnTo>
                  <a:cubicBezTo>
                    <a:pt x="9169" y="2330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657;p64">
              <a:extLst>
                <a:ext uri="{FF2B5EF4-FFF2-40B4-BE49-F238E27FC236}">
                  <a16:creationId xmlns:a16="http://schemas.microsoft.com/office/drawing/2014/main" id="{B07C41AE-9637-4EE1-BE1C-B3F987E1630F}"/>
                </a:ext>
              </a:extLst>
            </p:cNvPr>
            <p:cNvSpPr/>
            <p:nvPr/>
          </p:nvSpPr>
          <p:spPr>
            <a:xfrm>
              <a:off x="2146775" y="3058050"/>
              <a:ext cx="256050" cy="75825"/>
            </a:xfrm>
            <a:custGeom>
              <a:avLst/>
              <a:gdLst/>
              <a:ahLst/>
              <a:cxnLst/>
              <a:rect l="l" t="t" r="r" b="b"/>
              <a:pathLst>
                <a:path w="10242" h="3033" extrusionOk="0">
                  <a:moveTo>
                    <a:pt x="8762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6" y="2367"/>
                  </a:cubicBezTo>
                  <a:lnTo>
                    <a:pt x="8762" y="2367"/>
                  </a:lnTo>
                  <a:lnTo>
                    <a:pt x="1479" y="2404"/>
                  </a:lnTo>
                  <a:cubicBezTo>
                    <a:pt x="999" y="2404"/>
                    <a:pt x="629" y="1997"/>
                    <a:pt x="629" y="1553"/>
                  </a:cubicBezTo>
                  <a:lnTo>
                    <a:pt x="629" y="1516"/>
                  </a:lnTo>
                  <a:cubicBezTo>
                    <a:pt x="629" y="1295"/>
                    <a:pt x="703" y="1073"/>
                    <a:pt x="888" y="925"/>
                  </a:cubicBezTo>
                  <a:cubicBezTo>
                    <a:pt x="1036" y="777"/>
                    <a:pt x="1257" y="666"/>
                    <a:pt x="1479" y="666"/>
                  </a:cubicBezTo>
                  <a:lnTo>
                    <a:pt x="8762" y="629"/>
                  </a:lnTo>
                  <a:close/>
                  <a:moveTo>
                    <a:pt x="8762" y="1"/>
                  </a:moveTo>
                  <a:lnTo>
                    <a:pt x="1479" y="38"/>
                  </a:lnTo>
                  <a:cubicBezTo>
                    <a:pt x="666" y="38"/>
                    <a:pt x="0" y="703"/>
                    <a:pt x="0" y="1516"/>
                  </a:cubicBezTo>
                  <a:lnTo>
                    <a:pt x="0" y="1553"/>
                  </a:lnTo>
                  <a:cubicBezTo>
                    <a:pt x="0" y="2367"/>
                    <a:pt x="666" y="3032"/>
                    <a:pt x="1479" y="3032"/>
                  </a:cubicBezTo>
                  <a:lnTo>
                    <a:pt x="8799" y="2958"/>
                  </a:lnTo>
                  <a:lnTo>
                    <a:pt x="8836" y="2958"/>
                  </a:lnTo>
                  <a:cubicBezTo>
                    <a:pt x="9650" y="2921"/>
                    <a:pt x="10241" y="2293"/>
                    <a:pt x="10241" y="1479"/>
                  </a:cubicBezTo>
                  <a:cubicBezTo>
                    <a:pt x="10241" y="666"/>
                    <a:pt x="9576" y="1"/>
                    <a:pt x="8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658;p64">
              <a:extLst>
                <a:ext uri="{FF2B5EF4-FFF2-40B4-BE49-F238E27FC236}">
                  <a16:creationId xmlns:a16="http://schemas.microsoft.com/office/drawing/2014/main" id="{F1333294-B7F6-48C5-AA80-6FF595AA5D50}"/>
                </a:ext>
              </a:extLst>
            </p:cNvPr>
            <p:cNvSpPr/>
            <p:nvPr/>
          </p:nvSpPr>
          <p:spPr>
            <a:xfrm>
              <a:off x="6411325" y="2750350"/>
              <a:ext cx="307800" cy="342775"/>
            </a:xfrm>
            <a:custGeom>
              <a:avLst/>
              <a:gdLst/>
              <a:ahLst/>
              <a:cxnLst/>
              <a:rect l="l" t="t" r="r" b="b"/>
              <a:pathLst>
                <a:path w="12312" h="13711" extrusionOk="0">
                  <a:moveTo>
                    <a:pt x="7907" y="0"/>
                  </a:moveTo>
                  <a:cubicBezTo>
                    <a:pt x="5765" y="0"/>
                    <a:pt x="3291" y="1801"/>
                    <a:pt x="1849" y="4656"/>
                  </a:cubicBezTo>
                  <a:cubicBezTo>
                    <a:pt x="1" y="8242"/>
                    <a:pt x="481" y="12124"/>
                    <a:pt x="2884" y="13344"/>
                  </a:cubicBezTo>
                  <a:cubicBezTo>
                    <a:pt x="3367" y="13593"/>
                    <a:pt x="3894" y="13711"/>
                    <a:pt x="4443" y="13711"/>
                  </a:cubicBezTo>
                  <a:cubicBezTo>
                    <a:pt x="6585" y="13711"/>
                    <a:pt x="9058" y="11910"/>
                    <a:pt x="10500" y="9055"/>
                  </a:cubicBezTo>
                  <a:cubicBezTo>
                    <a:pt x="12312" y="5469"/>
                    <a:pt x="11868" y="1587"/>
                    <a:pt x="9465" y="367"/>
                  </a:cubicBezTo>
                  <a:cubicBezTo>
                    <a:pt x="8983" y="118"/>
                    <a:pt x="8456" y="0"/>
                    <a:pt x="7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659;p64">
              <a:extLst>
                <a:ext uri="{FF2B5EF4-FFF2-40B4-BE49-F238E27FC236}">
                  <a16:creationId xmlns:a16="http://schemas.microsoft.com/office/drawing/2014/main" id="{1657DDD2-B4C3-4402-A171-B429C7E780FE}"/>
                </a:ext>
              </a:extLst>
            </p:cNvPr>
            <p:cNvSpPr/>
            <p:nvPr/>
          </p:nvSpPr>
          <p:spPr>
            <a:xfrm>
              <a:off x="6421500" y="2742875"/>
              <a:ext cx="288400" cy="358650"/>
            </a:xfrm>
            <a:custGeom>
              <a:avLst/>
              <a:gdLst/>
              <a:ahLst/>
              <a:cxnLst/>
              <a:rect l="l" t="t" r="r" b="b"/>
              <a:pathLst>
                <a:path w="11536" h="14346" extrusionOk="0">
                  <a:moveTo>
                    <a:pt x="7505" y="592"/>
                  </a:moveTo>
                  <a:cubicBezTo>
                    <a:pt x="8023" y="592"/>
                    <a:pt x="8467" y="703"/>
                    <a:pt x="8910" y="925"/>
                  </a:cubicBezTo>
                  <a:cubicBezTo>
                    <a:pt x="9576" y="1258"/>
                    <a:pt x="10056" y="1775"/>
                    <a:pt x="10389" y="2478"/>
                  </a:cubicBezTo>
                  <a:cubicBezTo>
                    <a:pt x="10722" y="3180"/>
                    <a:pt x="10907" y="4030"/>
                    <a:pt x="10907" y="4992"/>
                  </a:cubicBezTo>
                  <a:cubicBezTo>
                    <a:pt x="10907" y="6286"/>
                    <a:pt x="10537" y="7764"/>
                    <a:pt x="9835" y="9206"/>
                  </a:cubicBezTo>
                  <a:cubicBezTo>
                    <a:pt x="8393" y="12016"/>
                    <a:pt x="5990" y="13717"/>
                    <a:pt x="4030" y="13717"/>
                  </a:cubicBezTo>
                  <a:cubicBezTo>
                    <a:pt x="3513" y="13717"/>
                    <a:pt x="3032" y="13606"/>
                    <a:pt x="2588" y="13384"/>
                  </a:cubicBezTo>
                  <a:cubicBezTo>
                    <a:pt x="1960" y="13051"/>
                    <a:pt x="1479" y="12534"/>
                    <a:pt x="1147" y="11831"/>
                  </a:cubicBezTo>
                  <a:cubicBezTo>
                    <a:pt x="814" y="11129"/>
                    <a:pt x="629" y="10278"/>
                    <a:pt x="629" y="9354"/>
                  </a:cubicBezTo>
                  <a:cubicBezTo>
                    <a:pt x="629" y="8023"/>
                    <a:pt x="962" y="6544"/>
                    <a:pt x="1701" y="5103"/>
                  </a:cubicBezTo>
                  <a:cubicBezTo>
                    <a:pt x="3106" y="2293"/>
                    <a:pt x="5509" y="592"/>
                    <a:pt x="7505" y="592"/>
                  </a:cubicBezTo>
                  <a:close/>
                  <a:moveTo>
                    <a:pt x="7505" y="1"/>
                  </a:moveTo>
                  <a:cubicBezTo>
                    <a:pt x="5176" y="1"/>
                    <a:pt x="2662" y="1886"/>
                    <a:pt x="1147" y="4807"/>
                  </a:cubicBezTo>
                  <a:cubicBezTo>
                    <a:pt x="370" y="6323"/>
                    <a:pt x="0" y="7912"/>
                    <a:pt x="0" y="9354"/>
                  </a:cubicBezTo>
                  <a:cubicBezTo>
                    <a:pt x="0" y="10352"/>
                    <a:pt x="185" y="11314"/>
                    <a:pt x="592" y="12090"/>
                  </a:cubicBezTo>
                  <a:cubicBezTo>
                    <a:pt x="962" y="12903"/>
                    <a:pt x="1553" y="13532"/>
                    <a:pt x="2330" y="13939"/>
                  </a:cubicBezTo>
                  <a:cubicBezTo>
                    <a:pt x="2847" y="14197"/>
                    <a:pt x="3439" y="14345"/>
                    <a:pt x="4030" y="14345"/>
                  </a:cubicBezTo>
                  <a:cubicBezTo>
                    <a:pt x="6359" y="14308"/>
                    <a:pt x="8873" y="12423"/>
                    <a:pt x="10352" y="9502"/>
                  </a:cubicBezTo>
                  <a:cubicBezTo>
                    <a:pt x="11129" y="7986"/>
                    <a:pt x="11535" y="6397"/>
                    <a:pt x="11535" y="4992"/>
                  </a:cubicBezTo>
                  <a:cubicBezTo>
                    <a:pt x="11535" y="3957"/>
                    <a:pt x="11313" y="2995"/>
                    <a:pt x="10944" y="2219"/>
                  </a:cubicBezTo>
                  <a:cubicBezTo>
                    <a:pt x="10574" y="1406"/>
                    <a:pt x="9982" y="777"/>
                    <a:pt x="9206" y="370"/>
                  </a:cubicBezTo>
                  <a:cubicBezTo>
                    <a:pt x="8689" y="112"/>
                    <a:pt x="8097" y="1"/>
                    <a:pt x="7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660;p64">
              <a:extLst>
                <a:ext uri="{FF2B5EF4-FFF2-40B4-BE49-F238E27FC236}">
                  <a16:creationId xmlns:a16="http://schemas.microsoft.com/office/drawing/2014/main" id="{254F5DC1-BEC4-4F5F-BB90-537831435EB6}"/>
                </a:ext>
              </a:extLst>
            </p:cNvPr>
            <p:cNvSpPr/>
            <p:nvPr/>
          </p:nvSpPr>
          <p:spPr>
            <a:xfrm>
              <a:off x="6367900" y="2718725"/>
              <a:ext cx="380800" cy="356000"/>
            </a:xfrm>
            <a:custGeom>
              <a:avLst/>
              <a:gdLst/>
              <a:ahLst/>
              <a:cxnLst/>
              <a:rect l="l" t="t" r="r" b="b"/>
              <a:pathLst>
                <a:path w="15232" h="14240" extrusionOk="0">
                  <a:moveTo>
                    <a:pt x="13049" y="0"/>
                  </a:moveTo>
                  <a:cubicBezTo>
                    <a:pt x="12563" y="0"/>
                    <a:pt x="12075" y="185"/>
                    <a:pt x="11683" y="560"/>
                  </a:cubicBezTo>
                  <a:lnTo>
                    <a:pt x="850" y="10838"/>
                  </a:lnTo>
                  <a:cubicBezTo>
                    <a:pt x="37" y="11577"/>
                    <a:pt x="0" y="12834"/>
                    <a:pt x="777" y="13611"/>
                  </a:cubicBezTo>
                  <a:cubicBezTo>
                    <a:pt x="1146" y="14017"/>
                    <a:pt x="1664" y="14239"/>
                    <a:pt x="2181" y="14239"/>
                  </a:cubicBezTo>
                  <a:cubicBezTo>
                    <a:pt x="2662" y="14239"/>
                    <a:pt x="3180" y="14054"/>
                    <a:pt x="3549" y="13685"/>
                  </a:cubicBezTo>
                  <a:lnTo>
                    <a:pt x="14419" y="3407"/>
                  </a:lnTo>
                  <a:cubicBezTo>
                    <a:pt x="15195" y="2667"/>
                    <a:pt x="15232" y="1410"/>
                    <a:pt x="14493" y="634"/>
                  </a:cubicBezTo>
                  <a:cubicBezTo>
                    <a:pt x="14091" y="213"/>
                    <a:pt x="13570" y="0"/>
                    <a:pt x="13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661;p64">
              <a:extLst>
                <a:ext uri="{FF2B5EF4-FFF2-40B4-BE49-F238E27FC236}">
                  <a16:creationId xmlns:a16="http://schemas.microsoft.com/office/drawing/2014/main" id="{62728987-5C8D-4F25-AE90-BA38820B07B5}"/>
                </a:ext>
              </a:extLst>
            </p:cNvPr>
            <p:cNvSpPr/>
            <p:nvPr/>
          </p:nvSpPr>
          <p:spPr>
            <a:xfrm>
              <a:off x="6007425" y="2810625"/>
              <a:ext cx="244025" cy="272225"/>
            </a:xfrm>
            <a:custGeom>
              <a:avLst/>
              <a:gdLst/>
              <a:ahLst/>
              <a:cxnLst/>
              <a:rect l="l" t="t" r="r" b="b"/>
              <a:pathLst>
                <a:path w="9761" h="10889" extrusionOk="0">
                  <a:moveTo>
                    <a:pt x="6283" y="0"/>
                  </a:moveTo>
                  <a:cubicBezTo>
                    <a:pt x="4573" y="0"/>
                    <a:pt x="2595" y="1449"/>
                    <a:pt x="1442" y="3724"/>
                  </a:cubicBezTo>
                  <a:cubicBezTo>
                    <a:pt x="1" y="6533"/>
                    <a:pt x="370" y="9639"/>
                    <a:pt x="2256" y="10600"/>
                  </a:cubicBezTo>
                  <a:cubicBezTo>
                    <a:pt x="2647" y="10796"/>
                    <a:pt x="3071" y="10889"/>
                    <a:pt x="3510" y="10889"/>
                  </a:cubicBezTo>
                  <a:cubicBezTo>
                    <a:pt x="5225" y="10889"/>
                    <a:pt x="7171" y="9466"/>
                    <a:pt x="8319" y="7199"/>
                  </a:cubicBezTo>
                  <a:cubicBezTo>
                    <a:pt x="9761" y="4352"/>
                    <a:pt x="9391" y="1247"/>
                    <a:pt x="7506" y="285"/>
                  </a:cubicBezTo>
                  <a:cubicBezTo>
                    <a:pt x="7127" y="92"/>
                    <a:pt x="6713" y="0"/>
                    <a:pt x="6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662;p64">
              <a:extLst>
                <a:ext uri="{FF2B5EF4-FFF2-40B4-BE49-F238E27FC236}">
                  <a16:creationId xmlns:a16="http://schemas.microsoft.com/office/drawing/2014/main" id="{EC9CEBB9-E2F5-417F-8F96-677C20C45F3A}"/>
                </a:ext>
              </a:extLst>
            </p:cNvPr>
            <p:cNvSpPr/>
            <p:nvPr/>
          </p:nvSpPr>
          <p:spPr>
            <a:xfrm>
              <a:off x="6013900" y="2802950"/>
              <a:ext cx="231100" cy="287475"/>
            </a:xfrm>
            <a:custGeom>
              <a:avLst/>
              <a:gdLst/>
              <a:ahLst/>
              <a:cxnLst/>
              <a:rect l="l" t="t" r="r" b="b"/>
              <a:pathLst>
                <a:path w="9244" h="11499" extrusionOk="0">
                  <a:moveTo>
                    <a:pt x="5990" y="629"/>
                  </a:moveTo>
                  <a:cubicBezTo>
                    <a:pt x="6396" y="629"/>
                    <a:pt x="6766" y="703"/>
                    <a:pt x="7099" y="888"/>
                  </a:cubicBezTo>
                  <a:cubicBezTo>
                    <a:pt x="7579" y="1147"/>
                    <a:pt x="7986" y="1554"/>
                    <a:pt x="8245" y="2071"/>
                  </a:cubicBezTo>
                  <a:cubicBezTo>
                    <a:pt x="8504" y="2626"/>
                    <a:pt x="8652" y="3291"/>
                    <a:pt x="8652" y="4031"/>
                  </a:cubicBezTo>
                  <a:cubicBezTo>
                    <a:pt x="8652" y="5066"/>
                    <a:pt x="8356" y="6249"/>
                    <a:pt x="7801" y="7358"/>
                  </a:cubicBezTo>
                  <a:cubicBezTo>
                    <a:pt x="6692" y="9539"/>
                    <a:pt x="4770" y="10907"/>
                    <a:pt x="3254" y="10907"/>
                  </a:cubicBezTo>
                  <a:cubicBezTo>
                    <a:pt x="2847" y="10870"/>
                    <a:pt x="2477" y="10796"/>
                    <a:pt x="2145" y="10648"/>
                  </a:cubicBezTo>
                  <a:cubicBezTo>
                    <a:pt x="1664" y="10390"/>
                    <a:pt x="1294" y="9983"/>
                    <a:pt x="1036" y="9428"/>
                  </a:cubicBezTo>
                  <a:cubicBezTo>
                    <a:pt x="740" y="8911"/>
                    <a:pt x="629" y="8245"/>
                    <a:pt x="629" y="7506"/>
                  </a:cubicBezTo>
                  <a:cubicBezTo>
                    <a:pt x="629" y="6471"/>
                    <a:pt x="888" y="5288"/>
                    <a:pt x="1479" y="4141"/>
                  </a:cubicBezTo>
                  <a:cubicBezTo>
                    <a:pt x="2034" y="3069"/>
                    <a:pt x="2773" y="2182"/>
                    <a:pt x="3587" y="1554"/>
                  </a:cubicBezTo>
                  <a:cubicBezTo>
                    <a:pt x="4363" y="962"/>
                    <a:pt x="5250" y="629"/>
                    <a:pt x="5990" y="629"/>
                  </a:cubicBezTo>
                  <a:close/>
                  <a:moveTo>
                    <a:pt x="5990" y="1"/>
                  </a:moveTo>
                  <a:cubicBezTo>
                    <a:pt x="4141" y="38"/>
                    <a:pt x="2108" y="1517"/>
                    <a:pt x="925" y="3883"/>
                  </a:cubicBezTo>
                  <a:cubicBezTo>
                    <a:pt x="296" y="5103"/>
                    <a:pt x="0" y="6360"/>
                    <a:pt x="0" y="7506"/>
                  </a:cubicBezTo>
                  <a:cubicBezTo>
                    <a:pt x="0" y="8319"/>
                    <a:pt x="148" y="9059"/>
                    <a:pt x="481" y="9687"/>
                  </a:cubicBezTo>
                  <a:cubicBezTo>
                    <a:pt x="777" y="10353"/>
                    <a:pt x="1257" y="10870"/>
                    <a:pt x="1886" y="11166"/>
                  </a:cubicBezTo>
                  <a:cubicBezTo>
                    <a:pt x="2293" y="11388"/>
                    <a:pt x="2773" y="11499"/>
                    <a:pt x="3254" y="11499"/>
                  </a:cubicBezTo>
                  <a:cubicBezTo>
                    <a:pt x="5139" y="11499"/>
                    <a:pt x="7136" y="9983"/>
                    <a:pt x="8319" y="7654"/>
                  </a:cubicBezTo>
                  <a:cubicBezTo>
                    <a:pt x="8947" y="6434"/>
                    <a:pt x="9243" y="5177"/>
                    <a:pt x="9243" y="4031"/>
                  </a:cubicBezTo>
                  <a:cubicBezTo>
                    <a:pt x="9243" y="3217"/>
                    <a:pt x="9095" y="2441"/>
                    <a:pt x="8799" y="1812"/>
                  </a:cubicBezTo>
                  <a:cubicBezTo>
                    <a:pt x="8467" y="1184"/>
                    <a:pt x="8023" y="666"/>
                    <a:pt x="7395" y="333"/>
                  </a:cubicBezTo>
                  <a:cubicBezTo>
                    <a:pt x="6951" y="112"/>
                    <a:pt x="6470" y="1"/>
                    <a:pt x="5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663;p64">
              <a:extLst>
                <a:ext uri="{FF2B5EF4-FFF2-40B4-BE49-F238E27FC236}">
                  <a16:creationId xmlns:a16="http://schemas.microsoft.com/office/drawing/2014/main" id="{97CAA82F-47C6-4FD1-BF33-268EE4321B82}"/>
                </a:ext>
              </a:extLst>
            </p:cNvPr>
            <p:cNvSpPr/>
            <p:nvPr/>
          </p:nvSpPr>
          <p:spPr>
            <a:xfrm>
              <a:off x="5994500" y="2772900"/>
              <a:ext cx="258800" cy="320975"/>
            </a:xfrm>
            <a:custGeom>
              <a:avLst/>
              <a:gdLst/>
              <a:ahLst/>
              <a:cxnLst/>
              <a:rect l="l" t="t" r="r" b="b"/>
              <a:pathLst>
                <a:path w="10352" h="12839" extrusionOk="0">
                  <a:moveTo>
                    <a:pt x="8574" y="1"/>
                  </a:moveTo>
                  <a:cubicBezTo>
                    <a:pt x="8085" y="1"/>
                    <a:pt x="7601" y="232"/>
                    <a:pt x="7283" y="685"/>
                  </a:cubicBezTo>
                  <a:lnTo>
                    <a:pt x="481" y="10371"/>
                  </a:lnTo>
                  <a:cubicBezTo>
                    <a:pt x="0" y="11074"/>
                    <a:pt x="185" y="12072"/>
                    <a:pt x="887" y="12553"/>
                  </a:cubicBezTo>
                  <a:cubicBezTo>
                    <a:pt x="1167" y="12749"/>
                    <a:pt x="1490" y="12839"/>
                    <a:pt x="1806" y="12839"/>
                  </a:cubicBezTo>
                  <a:cubicBezTo>
                    <a:pt x="1908" y="12839"/>
                    <a:pt x="2009" y="12829"/>
                    <a:pt x="2107" y="12812"/>
                  </a:cubicBezTo>
                  <a:cubicBezTo>
                    <a:pt x="2477" y="12738"/>
                    <a:pt x="2810" y="12516"/>
                    <a:pt x="3069" y="12183"/>
                  </a:cubicBezTo>
                  <a:lnTo>
                    <a:pt x="9871" y="2460"/>
                  </a:lnTo>
                  <a:cubicBezTo>
                    <a:pt x="10352" y="1757"/>
                    <a:pt x="10167" y="796"/>
                    <a:pt x="9464" y="278"/>
                  </a:cubicBezTo>
                  <a:cubicBezTo>
                    <a:pt x="9193" y="93"/>
                    <a:pt x="8882" y="1"/>
                    <a:pt x="8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664;p64">
              <a:extLst>
                <a:ext uri="{FF2B5EF4-FFF2-40B4-BE49-F238E27FC236}">
                  <a16:creationId xmlns:a16="http://schemas.microsoft.com/office/drawing/2014/main" id="{BFCC6F30-9A03-4A7F-80D5-88733EE5EB35}"/>
                </a:ext>
              </a:extLst>
            </p:cNvPr>
            <p:cNvSpPr/>
            <p:nvPr/>
          </p:nvSpPr>
          <p:spPr>
            <a:xfrm>
              <a:off x="5838275" y="3220725"/>
              <a:ext cx="467725" cy="561975"/>
            </a:xfrm>
            <a:custGeom>
              <a:avLst/>
              <a:gdLst/>
              <a:ahLst/>
              <a:cxnLst/>
              <a:rect l="l" t="t" r="r" b="b"/>
              <a:pathLst>
                <a:path w="18709" h="22479" extrusionOk="0">
                  <a:moveTo>
                    <a:pt x="8467" y="0"/>
                  </a:moveTo>
                  <a:lnTo>
                    <a:pt x="1" y="18523"/>
                  </a:lnTo>
                  <a:lnTo>
                    <a:pt x="8948" y="22479"/>
                  </a:lnTo>
                  <a:lnTo>
                    <a:pt x="18708" y="555"/>
                  </a:lnTo>
                  <a:lnTo>
                    <a:pt x="84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665;p64">
              <a:extLst>
                <a:ext uri="{FF2B5EF4-FFF2-40B4-BE49-F238E27FC236}">
                  <a16:creationId xmlns:a16="http://schemas.microsoft.com/office/drawing/2014/main" id="{BF1A5488-7971-40DE-A670-4AE6CB143B6D}"/>
                </a:ext>
              </a:extLst>
            </p:cNvPr>
            <p:cNvSpPr/>
            <p:nvPr/>
          </p:nvSpPr>
          <p:spPr>
            <a:xfrm>
              <a:off x="5829975" y="3213325"/>
              <a:ext cx="484325" cy="577500"/>
            </a:xfrm>
            <a:custGeom>
              <a:avLst/>
              <a:gdLst/>
              <a:ahLst/>
              <a:cxnLst/>
              <a:rect l="l" t="t" r="r" b="b"/>
              <a:pathLst>
                <a:path w="19373" h="23100" extrusionOk="0">
                  <a:moveTo>
                    <a:pt x="9006" y="639"/>
                  </a:moveTo>
                  <a:lnTo>
                    <a:pt x="18596" y="1110"/>
                  </a:lnTo>
                  <a:lnTo>
                    <a:pt x="9132" y="22368"/>
                  </a:lnTo>
                  <a:lnTo>
                    <a:pt x="740" y="18671"/>
                  </a:lnTo>
                  <a:lnTo>
                    <a:pt x="9006" y="639"/>
                  </a:lnTo>
                  <a:close/>
                  <a:moveTo>
                    <a:pt x="8836" y="1"/>
                  </a:moveTo>
                  <a:cubicBezTo>
                    <a:pt x="8688" y="1"/>
                    <a:pt x="8577" y="75"/>
                    <a:pt x="8540" y="186"/>
                  </a:cubicBezTo>
                  <a:lnTo>
                    <a:pt x="37" y="18708"/>
                  </a:lnTo>
                  <a:cubicBezTo>
                    <a:pt x="0" y="18782"/>
                    <a:pt x="0" y="18856"/>
                    <a:pt x="37" y="18930"/>
                  </a:cubicBezTo>
                  <a:cubicBezTo>
                    <a:pt x="74" y="19004"/>
                    <a:pt x="111" y="19078"/>
                    <a:pt x="222" y="19115"/>
                  </a:cubicBezTo>
                  <a:lnTo>
                    <a:pt x="9169" y="23070"/>
                  </a:lnTo>
                  <a:cubicBezTo>
                    <a:pt x="9209" y="23090"/>
                    <a:pt x="9251" y="23099"/>
                    <a:pt x="9293" y="23099"/>
                  </a:cubicBezTo>
                  <a:cubicBezTo>
                    <a:pt x="9408" y="23099"/>
                    <a:pt x="9521" y="23031"/>
                    <a:pt x="9576" y="22923"/>
                  </a:cubicBezTo>
                  <a:lnTo>
                    <a:pt x="19336" y="962"/>
                  </a:lnTo>
                  <a:cubicBezTo>
                    <a:pt x="19373" y="851"/>
                    <a:pt x="19373" y="777"/>
                    <a:pt x="19336" y="666"/>
                  </a:cubicBezTo>
                  <a:cubicBezTo>
                    <a:pt x="19262" y="592"/>
                    <a:pt x="19188" y="518"/>
                    <a:pt x="19077" y="518"/>
                  </a:cubicBezTo>
                  <a:lnTo>
                    <a:pt x="8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666;p64">
              <a:extLst>
                <a:ext uri="{FF2B5EF4-FFF2-40B4-BE49-F238E27FC236}">
                  <a16:creationId xmlns:a16="http://schemas.microsoft.com/office/drawing/2014/main" id="{129EBD5C-84F4-4469-8540-F81207B18E50}"/>
                </a:ext>
              </a:extLst>
            </p:cNvPr>
            <p:cNvSpPr/>
            <p:nvPr/>
          </p:nvSpPr>
          <p:spPr>
            <a:xfrm>
              <a:off x="6088775" y="3235525"/>
              <a:ext cx="500975" cy="665475"/>
            </a:xfrm>
            <a:custGeom>
              <a:avLst/>
              <a:gdLst/>
              <a:ahLst/>
              <a:cxnLst/>
              <a:rect l="l" t="t" r="r" b="b"/>
              <a:pathLst>
                <a:path w="20039" h="26619" extrusionOk="0">
                  <a:moveTo>
                    <a:pt x="9945" y="0"/>
                  </a:moveTo>
                  <a:lnTo>
                    <a:pt x="0" y="22367"/>
                  </a:lnTo>
                  <a:lnTo>
                    <a:pt x="9575" y="26619"/>
                  </a:lnTo>
                  <a:lnTo>
                    <a:pt x="20038" y="518"/>
                  </a:lnTo>
                  <a:lnTo>
                    <a:pt x="9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667;p64">
              <a:extLst>
                <a:ext uri="{FF2B5EF4-FFF2-40B4-BE49-F238E27FC236}">
                  <a16:creationId xmlns:a16="http://schemas.microsoft.com/office/drawing/2014/main" id="{A5AA319B-628E-4312-BF9F-CF473C115379}"/>
                </a:ext>
              </a:extLst>
            </p:cNvPr>
            <p:cNvSpPr/>
            <p:nvPr/>
          </p:nvSpPr>
          <p:spPr>
            <a:xfrm>
              <a:off x="6081375" y="3228125"/>
              <a:ext cx="516675" cy="680050"/>
            </a:xfrm>
            <a:custGeom>
              <a:avLst/>
              <a:gdLst/>
              <a:ahLst/>
              <a:cxnLst/>
              <a:rect l="l" t="t" r="r" b="b"/>
              <a:pathLst>
                <a:path w="20667" h="27202" extrusionOk="0">
                  <a:moveTo>
                    <a:pt x="10450" y="639"/>
                  </a:moveTo>
                  <a:lnTo>
                    <a:pt x="19890" y="1109"/>
                  </a:lnTo>
                  <a:lnTo>
                    <a:pt x="9687" y="26471"/>
                  </a:lnTo>
                  <a:lnTo>
                    <a:pt x="740" y="22515"/>
                  </a:lnTo>
                  <a:lnTo>
                    <a:pt x="10450" y="639"/>
                  </a:lnTo>
                  <a:close/>
                  <a:moveTo>
                    <a:pt x="10278" y="0"/>
                  </a:moveTo>
                  <a:cubicBezTo>
                    <a:pt x="10130" y="0"/>
                    <a:pt x="10019" y="74"/>
                    <a:pt x="9982" y="185"/>
                  </a:cubicBezTo>
                  <a:lnTo>
                    <a:pt x="37" y="22552"/>
                  </a:lnTo>
                  <a:cubicBezTo>
                    <a:pt x="0" y="22626"/>
                    <a:pt x="0" y="22700"/>
                    <a:pt x="37" y="22774"/>
                  </a:cubicBezTo>
                  <a:cubicBezTo>
                    <a:pt x="74" y="22848"/>
                    <a:pt x="111" y="22922"/>
                    <a:pt x="185" y="22959"/>
                  </a:cubicBezTo>
                  <a:lnTo>
                    <a:pt x="9724" y="27174"/>
                  </a:lnTo>
                  <a:cubicBezTo>
                    <a:pt x="9779" y="27192"/>
                    <a:pt x="9825" y="27201"/>
                    <a:pt x="9867" y="27201"/>
                  </a:cubicBezTo>
                  <a:cubicBezTo>
                    <a:pt x="9908" y="27201"/>
                    <a:pt x="9945" y="27192"/>
                    <a:pt x="9982" y="27174"/>
                  </a:cubicBezTo>
                  <a:cubicBezTo>
                    <a:pt x="10056" y="27137"/>
                    <a:pt x="10130" y="27100"/>
                    <a:pt x="10167" y="27026"/>
                  </a:cubicBezTo>
                  <a:lnTo>
                    <a:pt x="20630" y="925"/>
                  </a:lnTo>
                  <a:cubicBezTo>
                    <a:pt x="20667" y="851"/>
                    <a:pt x="20667" y="740"/>
                    <a:pt x="20593" y="666"/>
                  </a:cubicBezTo>
                  <a:cubicBezTo>
                    <a:pt x="20556" y="592"/>
                    <a:pt x="20445" y="518"/>
                    <a:pt x="20371" y="518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668;p64">
              <a:extLst>
                <a:ext uri="{FF2B5EF4-FFF2-40B4-BE49-F238E27FC236}">
                  <a16:creationId xmlns:a16="http://schemas.microsoft.com/office/drawing/2014/main" id="{EB52EED5-1E0E-4A37-828C-DAD1219B9EB4}"/>
                </a:ext>
              </a:extLst>
            </p:cNvPr>
            <p:cNvSpPr/>
            <p:nvPr/>
          </p:nvSpPr>
          <p:spPr>
            <a:xfrm>
              <a:off x="5663600" y="3210550"/>
              <a:ext cx="354950" cy="461250"/>
            </a:xfrm>
            <a:custGeom>
              <a:avLst/>
              <a:gdLst/>
              <a:ahLst/>
              <a:cxnLst/>
              <a:rect l="l" t="t" r="r" b="b"/>
              <a:pathLst>
                <a:path w="14198" h="18450" extrusionOk="0">
                  <a:moveTo>
                    <a:pt x="7136" y="1"/>
                  </a:moveTo>
                  <a:lnTo>
                    <a:pt x="1" y="15824"/>
                  </a:lnTo>
                  <a:lnTo>
                    <a:pt x="5916" y="18449"/>
                  </a:lnTo>
                  <a:lnTo>
                    <a:pt x="14197" y="371"/>
                  </a:lnTo>
                  <a:lnTo>
                    <a:pt x="71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669;p64">
              <a:extLst>
                <a:ext uri="{FF2B5EF4-FFF2-40B4-BE49-F238E27FC236}">
                  <a16:creationId xmlns:a16="http://schemas.microsoft.com/office/drawing/2014/main" id="{71B65719-4124-4529-82BF-558A81F08066}"/>
                </a:ext>
              </a:extLst>
            </p:cNvPr>
            <p:cNvSpPr/>
            <p:nvPr/>
          </p:nvSpPr>
          <p:spPr>
            <a:xfrm>
              <a:off x="5655275" y="3202250"/>
              <a:ext cx="371575" cy="477650"/>
            </a:xfrm>
            <a:custGeom>
              <a:avLst/>
              <a:gdLst/>
              <a:ahLst/>
              <a:cxnLst/>
              <a:rect l="l" t="t" r="r" b="b"/>
              <a:pathLst>
                <a:path w="14863" h="19106" extrusionOk="0">
                  <a:moveTo>
                    <a:pt x="7691" y="629"/>
                  </a:moveTo>
                  <a:lnTo>
                    <a:pt x="14079" y="974"/>
                  </a:lnTo>
                  <a:lnTo>
                    <a:pt x="14079" y="974"/>
                  </a:lnTo>
                  <a:lnTo>
                    <a:pt x="6101" y="18375"/>
                  </a:lnTo>
                  <a:lnTo>
                    <a:pt x="740" y="16008"/>
                  </a:lnTo>
                  <a:lnTo>
                    <a:pt x="7691" y="629"/>
                  </a:lnTo>
                  <a:close/>
                  <a:moveTo>
                    <a:pt x="7506" y="0"/>
                  </a:moveTo>
                  <a:cubicBezTo>
                    <a:pt x="7358" y="0"/>
                    <a:pt x="7247" y="74"/>
                    <a:pt x="7210" y="185"/>
                  </a:cubicBezTo>
                  <a:lnTo>
                    <a:pt x="38" y="16045"/>
                  </a:lnTo>
                  <a:cubicBezTo>
                    <a:pt x="1" y="16119"/>
                    <a:pt x="1" y="16193"/>
                    <a:pt x="38" y="16267"/>
                  </a:cubicBezTo>
                  <a:cubicBezTo>
                    <a:pt x="75" y="16378"/>
                    <a:pt x="112" y="16415"/>
                    <a:pt x="186" y="16452"/>
                  </a:cubicBezTo>
                  <a:lnTo>
                    <a:pt x="6101" y="19077"/>
                  </a:lnTo>
                  <a:cubicBezTo>
                    <a:pt x="6150" y="19097"/>
                    <a:pt x="6200" y="19106"/>
                    <a:pt x="6247" y="19106"/>
                  </a:cubicBezTo>
                  <a:cubicBezTo>
                    <a:pt x="6374" y="19106"/>
                    <a:pt x="6481" y="19037"/>
                    <a:pt x="6508" y="18929"/>
                  </a:cubicBezTo>
                  <a:lnTo>
                    <a:pt x="14826" y="813"/>
                  </a:lnTo>
                  <a:cubicBezTo>
                    <a:pt x="14863" y="739"/>
                    <a:pt x="14863" y="629"/>
                    <a:pt x="14789" y="518"/>
                  </a:cubicBezTo>
                  <a:cubicBezTo>
                    <a:pt x="14752" y="444"/>
                    <a:pt x="14641" y="370"/>
                    <a:pt x="14567" y="370"/>
                  </a:cubicBezTo>
                  <a:lnTo>
                    <a:pt x="7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670;p64">
              <a:extLst>
                <a:ext uri="{FF2B5EF4-FFF2-40B4-BE49-F238E27FC236}">
                  <a16:creationId xmlns:a16="http://schemas.microsoft.com/office/drawing/2014/main" id="{7CE2885B-CCC0-4A0E-92B1-3FE640FD55D0}"/>
                </a:ext>
              </a:extLst>
            </p:cNvPr>
            <p:cNvSpPr/>
            <p:nvPr/>
          </p:nvSpPr>
          <p:spPr>
            <a:xfrm>
              <a:off x="1289975" y="3512800"/>
              <a:ext cx="232025" cy="192275"/>
            </a:xfrm>
            <a:custGeom>
              <a:avLst/>
              <a:gdLst/>
              <a:ahLst/>
              <a:cxnLst/>
              <a:rect l="l" t="t" r="r" b="b"/>
              <a:pathLst>
                <a:path w="9281" h="7691" extrusionOk="0">
                  <a:moveTo>
                    <a:pt x="7136" y="0"/>
                  </a:moveTo>
                  <a:lnTo>
                    <a:pt x="1" y="1775"/>
                  </a:lnTo>
                  <a:lnTo>
                    <a:pt x="2441" y="7690"/>
                  </a:lnTo>
                  <a:lnTo>
                    <a:pt x="9280" y="5065"/>
                  </a:lnTo>
                  <a:lnTo>
                    <a:pt x="7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671;p64">
              <a:extLst>
                <a:ext uri="{FF2B5EF4-FFF2-40B4-BE49-F238E27FC236}">
                  <a16:creationId xmlns:a16="http://schemas.microsoft.com/office/drawing/2014/main" id="{F3A61EA6-FAB2-4887-985D-001ADACB7189}"/>
                </a:ext>
              </a:extLst>
            </p:cNvPr>
            <p:cNvSpPr/>
            <p:nvPr/>
          </p:nvSpPr>
          <p:spPr>
            <a:xfrm>
              <a:off x="1281650" y="3505175"/>
              <a:ext cx="247750" cy="207525"/>
            </a:xfrm>
            <a:custGeom>
              <a:avLst/>
              <a:gdLst/>
              <a:ahLst/>
              <a:cxnLst/>
              <a:rect l="l" t="t" r="r" b="b"/>
              <a:pathLst>
                <a:path w="9910" h="8301" extrusionOk="0">
                  <a:moveTo>
                    <a:pt x="7284" y="675"/>
                  </a:moveTo>
                  <a:lnTo>
                    <a:pt x="9195" y="5192"/>
                  </a:lnTo>
                  <a:lnTo>
                    <a:pt x="9195" y="5192"/>
                  </a:lnTo>
                  <a:lnTo>
                    <a:pt x="2959" y="7588"/>
                  </a:lnTo>
                  <a:lnTo>
                    <a:pt x="740" y="2265"/>
                  </a:lnTo>
                  <a:lnTo>
                    <a:pt x="7284" y="675"/>
                  </a:lnTo>
                  <a:close/>
                  <a:moveTo>
                    <a:pt x="7471" y="0"/>
                  </a:moveTo>
                  <a:cubicBezTo>
                    <a:pt x="7446" y="0"/>
                    <a:pt x="7420" y="3"/>
                    <a:pt x="7395" y="9"/>
                  </a:cubicBezTo>
                  <a:lnTo>
                    <a:pt x="260" y="1784"/>
                  </a:lnTo>
                  <a:cubicBezTo>
                    <a:pt x="186" y="1784"/>
                    <a:pt x="112" y="1858"/>
                    <a:pt x="38" y="1932"/>
                  </a:cubicBezTo>
                  <a:cubicBezTo>
                    <a:pt x="1" y="2006"/>
                    <a:pt x="1" y="2117"/>
                    <a:pt x="38" y="2191"/>
                  </a:cubicBezTo>
                  <a:lnTo>
                    <a:pt x="2478" y="8106"/>
                  </a:lnTo>
                  <a:cubicBezTo>
                    <a:pt x="2539" y="8229"/>
                    <a:pt x="2677" y="8300"/>
                    <a:pt x="2806" y="8300"/>
                  </a:cubicBezTo>
                  <a:cubicBezTo>
                    <a:pt x="2833" y="8300"/>
                    <a:pt x="2859" y="8297"/>
                    <a:pt x="2885" y="8291"/>
                  </a:cubicBezTo>
                  <a:lnTo>
                    <a:pt x="9724" y="5666"/>
                  </a:lnTo>
                  <a:cubicBezTo>
                    <a:pt x="9798" y="5629"/>
                    <a:pt x="9835" y="5555"/>
                    <a:pt x="9872" y="5481"/>
                  </a:cubicBezTo>
                  <a:cubicBezTo>
                    <a:pt x="9909" y="5407"/>
                    <a:pt x="9909" y="5333"/>
                    <a:pt x="9872" y="5259"/>
                  </a:cubicBezTo>
                  <a:lnTo>
                    <a:pt x="7765" y="194"/>
                  </a:lnTo>
                  <a:cubicBezTo>
                    <a:pt x="7704" y="72"/>
                    <a:pt x="7592" y="0"/>
                    <a:pt x="7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672;p64">
              <a:extLst>
                <a:ext uri="{FF2B5EF4-FFF2-40B4-BE49-F238E27FC236}">
                  <a16:creationId xmlns:a16="http://schemas.microsoft.com/office/drawing/2014/main" id="{986083E4-CAC4-4F78-8F7B-03DC0E910A62}"/>
                </a:ext>
              </a:extLst>
            </p:cNvPr>
            <p:cNvSpPr/>
            <p:nvPr/>
          </p:nvSpPr>
          <p:spPr>
            <a:xfrm>
              <a:off x="1197550" y="3311300"/>
              <a:ext cx="243100" cy="176575"/>
            </a:xfrm>
            <a:custGeom>
              <a:avLst/>
              <a:gdLst/>
              <a:ahLst/>
              <a:cxnLst/>
              <a:rect l="l" t="t" r="r" b="b"/>
              <a:pathLst>
                <a:path w="9724" h="7063" extrusionOk="0">
                  <a:moveTo>
                    <a:pt x="7469" y="1"/>
                  </a:moveTo>
                  <a:lnTo>
                    <a:pt x="1" y="888"/>
                  </a:lnTo>
                  <a:lnTo>
                    <a:pt x="2552" y="7062"/>
                  </a:lnTo>
                  <a:lnTo>
                    <a:pt x="9724" y="5398"/>
                  </a:lnTo>
                  <a:lnTo>
                    <a:pt x="74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673;p64">
              <a:extLst>
                <a:ext uri="{FF2B5EF4-FFF2-40B4-BE49-F238E27FC236}">
                  <a16:creationId xmlns:a16="http://schemas.microsoft.com/office/drawing/2014/main" id="{ADA8D296-A6AB-4538-B199-F2A2264F83C6}"/>
                </a:ext>
              </a:extLst>
            </p:cNvPr>
            <p:cNvSpPr/>
            <p:nvPr/>
          </p:nvSpPr>
          <p:spPr>
            <a:xfrm>
              <a:off x="1190150" y="3302975"/>
              <a:ext cx="258825" cy="192475"/>
            </a:xfrm>
            <a:custGeom>
              <a:avLst/>
              <a:gdLst/>
              <a:ahLst/>
              <a:cxnLst/>
              <a:rect l="l" t="t" r="r" b="b"/>
              <a:pathLst>
                <a:path w="10353" h="7699" extrusionOk="0">
                  <a:moveTo>
                    <a:pt x="7543" y="666"/>
                  </a:moveTo>
                  <a:lnTo>
                    <a:pt x="9613" y="5510"/>
                  </a:lnTo>
                  <a:lnTo>
                    <a:pt x="3041" y="7002"/>
                  </a:lnTo>
                  <a:lnTo>
                    <a:pt x="3041" y="7002"/>
                  </a:lnTo>
                  <a:lnTo>
                    <a:pt x="740" y="1480"/>
                  </a:lnTo>
                  <a:lnTo>
                    <a:pt x="7543" y="666"/>
                  </a:lnTo>
                  <a:close/>
                  <a:moveTo>
                    <a:pt x="7728" y="1"/>
                  </a:moveTo>
                  <a:lnTo>
                    <a:pt x="260" y="925"/>
                  </a:lnTo>
                  <a:cubicBezTo>
                    <a:pt x="186" y="925"/>
                    <a:pt x="75" y="999"/>
                    <a:pt x="38" y="1073"/>
                  </a:cubicBezTo>
                  <a:cubicBezTo>
                    <a:pt x="1" y="1147"/>
                    <a:pt x="1" y="1258"/>
                    <a:pt x="38" y="1332"/>
                  </a:cubicBezTo>
                  <a:lnTo>
                    <a:pt x="2552" y="7506"/>
                  </a:lnTo>
                  <a:cubicBezTo>
                    <a:pt x="2616" y="7602"/>
                    <a:pt x="2735" y="7698"/>
                    <a:pt x="2862" y="7698"/>
                  </a:cubicBezTo>
                  <a:cubicBezTo>
                    <a:pt x="2882" y="7698"/>
                    <a:pt x="2902" y="7696"/>
                    <a:pt x="2922" y="7691"/>
                  </a:cubicBezTo>
                  <a:lnTo>
                    <a:pt x="10094" y="6027"/>
                  </a:lnTo>
                  <a:cubicBezTo>
                    <a:pt x="10168" y="6027"/>
                    <a:pt x="10242" y="5953"/>
                    <a:pt x="10316" y="5879"/>
                  </a:cubicBezTo>
                  <a:cubicBezTo>
                    <a:pt x="10353" y="5805"/>
                    <a:pt x="10353" y="5694"/>
                    <a:pt x="10316" y="5620"/>
                  </a:cubicBezTo>
                  <a:lnTo>
                    <a:pt x="8023" y="186"/>
                  </a:lnTo>
                  <a:cubicBezTo>
                    <a:pt x="7987" y="75"/>
                    <a:pt x="7839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674;p64">
              <a:extLst>
                <a:ext uri="{FF2B5EF4-FFF2-40B4-BE49-F238E27FC236}">
                  <a16:creationId xmlns:a16="http://schemas.microsoft.com/office/drawing/2014/main" id="{4089ADE5-AAD8-4306-85E4-1232CF3E0788}"/>
                </a:ext>
              </a:extLst>
            </p:cNvPr>
            <p:cNvSpPr/>
            <p:nvPr/>
          </p:nvSpPr>
          <p:spPr>
            <a:xfrm>
              <a:off x="1413825" y="3288200"/>
              <a:ext cx="203375" cy="151600"/>
            </a:xfrm>
            <a:custGeom>
              <a:avLst/>
              <a:gdLst/>
              <a:ahLst/>
              <a:cxnLst/>
              <a:rect l="l" t="t" r="r" b="b"/>
              <a:pathLst>
                <a:path w="8135" h="6064" extrusionOk="0">
                  <a:moveTo>
                    <a:pt x="6323" y="0"/>
                  </a:moveTo>
                  <a:lnTo>
                    <a:pt x="1" y="777"/>
                  </a:lnTo>
                  <a:lnTo>
                    <a:pt x="2256" y="6064"/>
                  </a:lnTo>
                  <a:lnTo>
                    <a:pt x="8134" y="473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675;p64">
              <a:extLst>
                <a:ext uri="{FF2B5EF4-FFF2-40B4-BE49-F238E27FC236}">
                  <a16:creationId xmlns:a16="http://schemas.microsoft.com/office/drawing/2014/main" id="{1A834D8D-530D-40AC-9E11-851D24D45B3C}"/>
                </a:ext>
              </a:extLst>
            </p:cNvPr>
            <p:cNvSpPr/>
            <p:nvPr/>
          </p:nvSpPr>
          <p:spPr>
            <a:xfrm>
              <a:off x="1406425" y="3280575"/>
              <a:ext cx="219100" cy="166850"/>
            </a:xfrm>
            <a:custGeom>
              <a:avLst/>
              <a:gdLst/>
              <a:ahLst/>
              <a:cxnLst/>
              <a:rect l="l" t="t" r="r" b="b"/>
              <a:pathLst>
                <a:path w="8764" h="6674" extrusionOk="0">
                  <a:moveTo>
                    <a:pt x="6397" y="638"/>
                  </a:moveTo>
                  <a:lnTo>
                    <a:pt x="8024" y="4816"/>
                  </a:lnTo>
                  <a:lnTo>
                    <a:pt x="2711" y="6020"/>
                  </a:lnTo>
                  <a:lnTo>
                    <a:pt x="2711" y="6020"/>
                  </a:lnTo>
                  <a:lnTo>
                    <a:pt x="740" y="1341"/>
                  </a:lnTo>
                  <a:lnTo>
                    <a:pt x="6397" y="638"/>
                  </a:lnTo>
                  <a:close/>
                  <a:moveTo>
                    <a:pt x="6641" y="0"/>
                  </a:moveTo>
                  <a:cubicBezTo>
                    <a:pt x="6621" y="0"/>
                    <a:pt x="6601" y="3"/>
                    <a:pt x="6582" y="10"/>
                  </a:cubicBezTo>
                  <a:lnTo>
                    <a:pt x="260" y="749"/>
                  </a:lnTo>
                  <a:cubicBezTo>
                    <a:pt x="186" y="786"/>
                    <a:pt x="75" y="823"/>
                    <a:pt x="38" y="897"/>
                  </a:cubicBezTo>
                  <a:cubicBezTo>
                    <a:pt x="1" y="1008"/>
                    <a:pt x="1" y="1082"/>
                    <a:pt x="38" y="1193"/>
                  </a:cubicBezTo>
                  <a:lnTo>
                    <a:pt x="2256" y="6479"/>
                  </a:lnTo>
                  <a:cubicBezTo>
                    <a:pt x="2287" y="6602"/>
                    <a:pt x="2394" y="6674"/>
                    <a:pt x="2513" y="6674"/>
                  </a:cubicBezTo>
                  <a:cubicBezTo>
                    <a:pt x="2538" y="6674"/>
                    <a:pt x="2564" y="6671"/>
                    <a:pt x="2589" y="6664"/>
                  </a:cubicBezTo>
                  <a:lnTo>
                    <a:pt x="8504" y="5333"/>
                  </a:lnTo>
                  <a:cubicBezTo>
                    <a:pt x="8615" y="5296"/>
                    <a:pt x="8689" y="5259"/>
                    <a:pt x="8726" y="5149"/>
                  </a:cubicBezTo>
                  <a:cubicBezTo>
                    <a:pt x="8763" y="5075"/>
                    <a:pt x="8763" y="5001"/>
                    <a:pt x="8726" y="4927"/>
                  </a:cubicBezTo>
                  <a:lnTo>
                    <a:pt x="6878" y="194"/>
                  </a:lnTo>
                  <a:cubicBezTo>
                    <a:pt x="6847" y="72"/>
                    <a:pt x="6740" y="0"/>
                    <a:pt x="6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676;p64">
              <a:extLst>
                <a:ext uri="{FF2B5EF4-FFF2-40B4-BE49-F238E27FC236}">
                  <a16:creationId xmlns:a16="http://schemas.microsoft.com/office/drawing/2014/main" id="{578439F0-FFCA-4199-AACA-C65CAF8A3D98}"/>
                </a:ext>
              </a:extLst>
            </p:cNvPr>
            <p:cNvSpPr/>
            <p:nvPr/>
          </p:nvSpPr>
          <p:spPr>
            <a:xfrm>
              <a:off x="1601450" y="3269700"/>
              <a:ext cx="162700" cy="129425"/>
            </a:xfrm>
            <a:custGeom>
              <a:avLst/>
              <a:gdLst/>
              <a:ahLst/>
              <a:cxnLst/>
              <a:rect l="l" t="t" r="r" b="b"/>
              <a:pathLst>
                <a:path w="6508" h="5177" extrusionOk="0">
                  <a:moveTo>
                    <a:pt x="4844" y="1"/>
                  </a:moveTo>
                  <a:lnTo>
                    <a:pt x="1" y="592"/>
                  </a:lnTo>
                  <a:lnTo>
                    <a:pt x="1812" y="5177"/>
                  </a:lnTo>
                  <a:lnTo>
                    <a:pt x="6508" y="410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677;p64">
              <a:extLst>
                <a:ext uri="{FF2B5EF4-FFF2-40B4-BE49-F238E27FC236}">
                  <a16:creationId xmlns:a16="http://schemas.microsoft.com/office/drawing/2014/main" id="{EB7A8E18-A3E9-48F4-8D81-2510A270541A}"/>
                </a:ext>
              </a:extLst>
            </p:cNvPr>
            <p:cNvSpPr/>
            <p:nvPr/>
          </p:nvSpPr>
          <p:spPr>
            <a:xfrm>
              <a:off x="1593150" y="3262075"/>
              <a:ext cx="179325" cy="145375"/>
            </a:xfrm>
            <a:custGeom>
              <a:avLst/>
              <a:gdLst/>
              <a:ahLst/>
              <a:cxnLst/>
              <a:rect l="l" t="t" r="r" b="b"/>
              <a:pathLst>
                <a:path w="7173" h="5815" extrusionOk="0">
                  <a:moveTo>
                    <a:pt x="4969" y="632"/>
                  </a:moveTo>
                  <a:lnTo>
                    <a:pt x="6433" y="4188"/>
                  </a:lnTo>
                  <a:lnTo>
                    <a:pt x="2329" y="5149"/>
                  </a:lnTo>
                  <a:lnTo>
                    <a:pt x="776" y="1156"/>
                  </a:lnTo>
                  <a:lnTo>
                    <a:pt x="4969" y="632"/>
                  </a:lnTo>
                  <a:close/>
                  <a:moveTo>
                    <a:pt x="5199" y="1"/>
                  </a:moveTo>
                  <a:cubicBezTo>
                    <a:pt x="5178" y="1"/>
                    <a:pt x="5158" y="4"/>
                    <a:pt x="5139" y="10"/>
                  </a:cubicBezTo>
                  <a:lnTo>
                    <a:pt x="296" y="602"/>
                  </a:lnTo>
                  <a:cubicBezTo>
                    <a:pt x="222" y="602"/>
                    <a:pt x="111" y="639"/>
                    <a:pt x="74" y="750"/>
                  </a:cubicBezTo>
                  <a:cubicBezTo>
                    <a:pt x="37" y="824"/>
                    <a:pt x="0" y="897"/>
                    <a:pt x="37" y="1008"/>
                  </a:cubicBezTo>
                  <a:lnTo>
                    <a:pt x="1849" y="5593"/>
                  </a:lnTo>
                  <a:cubicBezTo>
                    <a:pt x="1886" y="5741"/>
                    <a:pt x="2033" y="5815"/>
                    <a:pt x="2218" y="5815"/>
                  </a:cubicBezTo>
                  <a:lnTo>
                    <a:pt x="6914" y="4742"/>
                  </a:lnTo>
                  <a:cubicBezTo>
                    <a:pt x="6987" y="4705"/>
                    <a:pt x="7061" y="4632"/>
                    <a:pt x="7135" y="4558"/>
                  </a:cubicBezTo>
                  <a:cubicBezTo>
                    <a:pt x="7172" y="4484"/>
                    <a:pt x="7172" y="4373"/>
                    <a:pt x="7135" y="4299"/>
                  </a:cubicBezTo>
                  <a:lnTo>
                    <a:pt x="5435" y="195"/>
                  </a:lnTo>
                  <a:cubicBezTo>
                    <a:pt x="5404" y="73"/>
                    <a:pt x="5297" y="1"/>
                    <a:pt x="5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678;p64">
              <a:extLst>
                <a:ext uri="{FF2B5EF4-FFF2-40B4-BE49-F238E27FC236}">
                  <a16:creationId xmlns:a16="http://schemas.microsoft.com/office/drawing/2014/main" id="{1D1CEC5A-4F24-4363-8FC7-AC6CC7CB64A9}"/>
                </a:ext>
              </a:extLst>
            </p:cNvPr>
            <p:cNvSpPr/>
            <p:nvPr/>
          </p:nvSpPr>
          <p:spPr>
            <a:xfrm>
              <a:off x="1497950" y="3470275"/>
              <a:ext cx="185800" cy="158075"/>
            </a:xfrm>
            <a:custGeom>
              <a:avLst/>
              <a:gdLst/>
              <a:ahLst/>
              <a:cxnLst/>
              <a:rect l="l" t="t" r="r" b="b"/>
              <a:pathLst>
                <a:path w="7432" h="6323" extrusionOk="0">
                  <a:moveTo>
                    <a:pt x="5767" y="1"/>
                  </a:moveTo>
                  <a:lnTo>
                    <a:pt x="0" y="1405"/>
                  </a:lnTo>
                  <a:lnTo>
                    <a:pt x="2033" y="6323"/>
                  </a:lnTo>
                  <a:lnTo>
                    <a:pt x="7431" y="425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4679;p64">
              <a:extLst>
                <a:ext uri="{FF2B5EF4-FFF2-40B4-BE49-F238E27FC236}">
                  <a16:creationId xmlns:a16="http://schemas.microsoft.com/office/drawing/2014/main" id="{01B6AFB2-B33D-48F9-9687-FE429DCF6E09}"/>
                </a:ext>
              </a:extLst>
            </p:cNvPr>
            <p:cNvSpPr/>
            <p:nvPr/>
          </p:nvSpPr>
          <p:spPr>
            <a:xfrm>
              <a:off x="1489625" y="3462650"/>
              <a:ext cx="202425" cy="173825"/>
            </a:xfrm>
            <a:custGeom>
              <a:avLst/>
              <a:gdLst/>
              <a:ahLst/>
              <a:cxnLst/>
              <a:rect l="l" t="t" r="r" b="b"/>
              <a:pathLst>
                <a:path w="8097" h="6953" extrusionOk="0">
                  <a:moveTo>
                    <a:pt x="5935" y="660"/>
                  </a:moveTo>
                  <a:lnTo>
                    <a:pt x="7357" y="4372"/>
                  </a:lnTo>
                  <a:lnTo>
                    <a:pt x="2551" y="6258"/>
                  </a:lnTo>
                  <a:lnTo>
                    <a:pt x="740" y="1932"/>
                  </a:lnTo>
                  <a:lnTo>
                    <a:pt x="5935" y="660"/>
                  </a:lnTo>
                  <a:close/>
                  <a:moveTo>
                    <a:pt x="6105" y="0"/>
                  </a:moveTo>
                  <a:cubicBezTo>
                    <a:pt x="6078" y="0"/>
                    <a:pt x="6052" y="3"/>
                    <a:pt x="6027" y="10"/>
                  </a:cubicBezTo>
                  <a:lnTo>
                    <a:pt x="259" y="1415"/>
                  </a:lnTo>
                  <a:cubicBezTo>
                    <a:pt x="148" y="1452"/>
                    <a:pt x="74" y="1489"/>
                    <a:pt x="37" y="1600"/>
                  </a:cubicBezTo>
                  <a:cubicBezTo>
                    <a:pt x="0" y="1674"/>
                    <a:pt x="0" y="1747"/>
                    <a:pt x="37" y="1858"/>
                  </a:cubicBezTo>
                  <a:lnTo>
                    <a:pt x="2108" y="6775"/>
                  </a:lnTo>
                  <a:cubicBezTo>
                    <a:pt x="2135" y="6884"/>
                    <a:pt x="2241" y="6952"/>
                    <a:pt x="2354" y="6952"/>
                  </a:cubicBezTo>
                  <a:cubicBezTo>
                    <a:pt x="2395" y="6952"/>
                    <a:pt x="2438" y="6943"/>
                    <a:pt x="2477" y="6923"/>
                  </a:cubicBezTo>
                  <a:lnTo>
                    <a:pt x="7875" y="4853"/>
                  </a:lnTo>
                  <a:cubicBezTo>
                    <a:pt x="7949" y="4816"/>
                    <a:pt x="8023" y="4779"/>
                    <a:pt x="8060" y="4705"/>
                  </a:cubicBezTo>
                  <a:cubicBezTo>
                    <a:pt x="8097" y="4631"/>
                    <a:pt x="8097" y="4520"/>
                    <a:pt x="8060" y="4446"/>
                  </a:cubicBezTo>
                  <a:lnTo>
                    <a:pt x="6396" y="195"/>
                  </a:lnTo>
                  <a:cubicBezTo>
                    <a:pt x="6366" y="72"/>
                    <a:pt x="6233" y="0"/>
                    <a:pt x="6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4680;p64">
              <a:extLst>
                <a:ext uri="{FF2B5EF4-FFF2-40B4-BE49-F238E27FC236}">
                  <a16:creationId xmlns:a16="http://schemas.microsoft.com/office/drawing/2014/main" id="{8AE0BC6B-CF8C-499F-B48A-16FD226BBAED}"/>
                </a:ext>
              </a:extLst>
            </p:cNvPr>
            <p:cNvSpPr/>
            <p:nvPr/>
          </p:nvSpPr>
          <p:spPr>
            <a:xfrm>
              <a:off x="1004375" y="3337175"/>
              <a:ext cx="228325" cy="193200"/>
            </a:xfrm>
            <a:custGeom>
              <a:avLst/>
              <a:gdLst/>
              <a:ahLst/>
              <a:cxnLst/>
              <a:rect l="l" t="t" r="r" b="b"/>
              <a:pathLst>
                <a:path w="9133" h="7728" extrusionOk="0">
                  <a:moveTo>
                    <a:pt x="6545" y="1"/>
                  </a:moveTo>
                  <a:lnTo>
                    <a:pt x="1" y="814"/>
                  </a:lnTo>
                  <a:lnTo>
                    <a:pt x="2811" y="7728"/>
                  </a:lnTo>
                  <a:lnTo>
                    <a:pt x="9133" y="6286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4681;p64">
              <a:extLst>
                <a:ext uri="{FF2B5EF4-FFF2-40B4-BE49-F238E27FC236}">
                  <a16:creationId xmlns:a16="http://schemas.microsoft.com/office/drawing/2014/main" id="{995E4459-93B4-4A6F-BE46-87B8E17FFAB9}"/>
                </a:ext>
              </a:extLst>
            </p:cNvPr>
            <p:cNvSpPr/>
            <p:nvPr/>
          </p:nvSpPr>
          <p:spPr>
            <a:xfrm>
              <a:off x="996075" y="3329800"/>
              <a:ext cx="244025" cy="208150"/>
            </a:xfrm>
            <a:custGeom>
              <a:avLst/>
              <a:gdLst/>
              <a:ahLst/>
              <a:cxnLst/>
              <a:rect l="l" t="t" r="r" b="b"/>
              <a:pathLst>
                <a:path w="9761" h="8326" extrusionOk="0">
                  <a:moveTo>
                    <a:pt x="6683" y="656"/>
                  </a:moveTo>
                  <a:lnTo>
                    <a:pt x="9021" y="6359"/>
                  </a:lnTo>
                  <a:lnTo>
                    <a:pt x="3327" y="7653"/>
                  </a:lnTo>
                  <a:lnTo>
                    <a:pt x="776" y="1368"/>
                  </a:lnTo>
                  <a:lnTo>
                    <a:pt x="6683" y="656"/>
                  </a:lnTo>
                  <a:close/>
                  <a:moveTo>
                    <a:pt x="6840" y="0"/>
                  </a:moveTo>
                  <a:lnTo>
                    <a:pt x="296" y="813"/>
                  </a:lnTo>
                  <a:cubicBezTo>
                    <a:pt x="222" y="813"/>
                    <a:pt x="111" y="850"/>
                    <a:pt x="74" y="961"/>
                  </a:cubicBezTo>
                  <a:cubicBezTo>
                    <a:pt x="37" y="1035"/>
                    <a:pt x="0" y="1146"/>
                    <a:pt x="37" y="1220"/>
                  </a:cubicBezTo>
                  <a:lnTo>
                    <a:pt x="2847" y="8134"/>
                  </a:lnTo>
                  <a:cubicBezTo>
                    <a:pt x="2911" y="8230"/>
                    <a:pt x="3030" y="8326"/>
                    <a:pt x="3157" y="8326"/>
                  </a:cubicBezTo>
                  <a:cubicBezTo>
                    <a:pt x="3177" y="8326"/>
                    <a:pt x="3197" y="8323"/>
                    <a:pt x="3216" y="8318"/>
                  </a:cubicBezTo>
                  <a:lnTo>
                    <a:pt x="9501" y="6877"/>
                  </a:lnTo>
                  <a:cubicBezTo>
                    <a:pt x="9612" y="6840"/>
                    <a:pt x="9686" y="6803"/>
                    <a:pt x="9723" y="6692"/>
                  </a:cubicBezTo>
                  <a:cubicBezTo>
                    <a:pt x="9760" y="6618"/>
                    <a:pt x="9760" y="6544"/>
                    <a:pt x="9723" y="6433"/>
                  </a:cubicBezTo>
                  <a:lnTo>
                    <a:pt x="7135" y="185"/>
                  </a:lnTo>
                  <a:cubicBezTo>
                    <a:pt x="7098" y="74"/>
                    <a:pt x="6951" y="0"/>
                    <a:pt x="6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4682;p64">
              <a:extLst>
                <a:ext uri="{FF2B5EF4-FFF2-40B4-BE49-F238E27FC236}">
                  <a16:creationId xmlns:a16="http://schemas.microsoft.com/office/drawing/2014/main" id="{56FE7562-A582-4286-AD3D-C633CDE68BC7}"/>
                </a:ext>
              </a:extLst>
            </p:cNvPr>
            <p:cNvSpPr/>
            <p:nvPr/>
          </p:nvSpPr>
          <p:spPr>
            <a:xfrm>
              <a:off x="1752100" y="3259550"/>
              <a:ext cx="92475" cy="106300"/>
            </a:xfrm>
            <a:custGeom>
              <a:avLst/>
              <a:gdLst/>
              <a:ahLst/>
              <a:cxnLst/>
              <a:rect l="l" t="t" r="r" b="b"/>
              <a:pathLst>
                <a:path w="3699" h="4252" extrusionOk="0">
                  <a:moveTo>
                    <a:pt x="2108" y="0"/>
                  </a:moveTo>
                  <a:lnTo>
                    <a:pt x="1" y="259"/>
                  </a:lnTo>
                  <a:lnTo>
                    <a:pt x="1628" y="4252"/>
                  </a:lnTo>
                  <a:lnTo>
                    <a:pt x="3698" y="3808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4683;p64">
              <a:extLst>
                <a:ext uri="{FF2B5EF4-FFF2-40B4-BE49-F238E27FC236}">
                  <a16:creationId xmlns:a16="http://schemas.microsoft.com/office/drawing/2014/main" id="{B6E87724-E5C4-4A28-9A3B-C250299EB08C}"/>
                </a:ext>
              </a:extLst>
            </p:cNvPr>
            <p:cNvSpPr/>
            <p:nvPr/>
          </p:nvSpPr>
          <p:spPr>
            <a:xfrm>
              <a:off x="1743800" y="3251925"/>
              <a:ext cx="109075" cy="121575"/>
            </a:xfrm>
            <a:custGeom>
              <a:avLst/>
              <a:gdLst/>
              <a:ahLst/>
              <a:cxnLst/>
              <a:rect l="l" t="t" r="r" b="b"/>
              <a:pathLst>
                <a:path w="4363" h="4863" extrusionOk="0">
                  <a:moveTo>
                    <a:pt x="2218" y="638"/>
                  </a:moveTo>
                  <a:lnTo>
                    <a:pt x="3623" y="3891"/>
                  </a:lnTo>
                  <a:lnTo>
                    <a:pt x="2159" y="4210"/>
                  </a:lnTo>
                  <a:lnTo>
                    <a:pt x="2159" y="4210"/>
                  </a:lnTo>
                  <a:lnTo>
                    <a:pt x="777" y="823"/>
                  </a:lnTo>
                  <a:lnTo>
                    <a:pt x="2218" y="638"/>
                  </a:lnTo>
                  <a:close/>
                  <a:moveTo>
                    <a:pt x="2463" y="0"/>
                  </a:moveTo>
                  <a:cubicBezTo>
                    <a:pt x="2442" y="0"/>
                    <a:pt x="2422" y="3"/>
                    <a:pt x="2403" y="9"/>
                  </a:cubicBezTo>
                  <a:lnTo>
                    <a:pt x="296" y="268"/>
                  </a:lnTo>
                  <a:cubicBezTo>
                    <a:pt x="222" y="268"/>
                    <a:pt x="111" y="305"/>
                    <a:pt x="74" y="416"/>
                  </a:cubicBezTo>
                  <a:cubicBezTo>
                    <a:pt x="37" y="490"/>
                    <a:pt x="0" y="601"/>
                    <a:pt x="37" y="675"/>
                  </a:cubicBezTo>
                  <a:lnTo>
                    <a:pt x="1701" y="4668"/>
                  </a:lnTo>
                  <a:cubicBezTo>
                    <a:pt x="1732" y="4790"/>
                    <a:pt x="1838" y="4862"/>
                    <a:pt x="1958" y="4862"/>
                  </a:cubicBezTo>
                  <a:cubicBezTo>
                    <a:pt x="1983" y="4862"/>
                    <a:pt x="2008" y="4859"/>
                    <a:pt x="2034" y="4853"/>
                  </a:cubicBezTo>
                  <a:lnTo>
                    <a:pt x="4104" y="4409"/>
                  </a:lnTo>
                  <a:cubicBezTo>
                    <a:pt x="4215" y="4372"/>
                    <a:pt x="4289" y="4335"/>
                    <a:pt x="4326" y="4224"/>
                  </a:cubicBezTo>
                  <a:cubicBezTo>
                    <a:pt x="4363" y="4150"/>
                    <a:pt x="4363" y="4076"/>
                    <a:pt x="4326" y="3965"/>
                  </a:cubicBezTo>
                  <a:lnTo>
                    <a:pt x="2699" y="194"/>
                  </a:lnTo>
                  <a:cubicBezTo>
                    <a:pt x="2668" y="72"/>
                    <a:pt x="2562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4684;p64">
              <a:extLst>
                <a:ext uri="{FF2B5EF4-FFF2-40B4-BE49-F238E27FC236}">
                  <a16:creationId xmlns:a16="http://schemas.microsoft.com/office/drawing/2014/main" id="{97E65C0E-9EDB-47FB-B624-20757BA068A0}"/>
                </a:ext>
              </a:extLst>
            </p:cNvPr>
            <p:cNvSpPr/>
            <p:nvPr/>
          </p:nvSpPr>
          <p:spPr>
            <a:xfrm>
              <a:off x="1087575" y="3563625"/>
              <a:ext cx="235700" cy="215375"/>
            </a:xfrm>
            <a:custGeom>
              <a:avLst/>
              <a:gdLst/>
              <a:ahLst/>
              <a:cxnLst/>
              <a:rect l="l" t="t" r="r" b="b"/>
              <a:pathLst>
                <a:path w="9428" h="8615" extrusionOk="0">
                  <a:moveTo>
                    <a:pt x="6951" y="1"/>
                  </a:moveTo>
                  <a:lnTo>
                    <a:pt x="0" y="1701"/>
                  </a:lnTo>
                  <a:lnTo>
                    <a:pt x="2810" y="8615"/>
                  </a:lnTo>
                  <a:lnTo>
                    <a:pt x="9428" y="6064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4685;p64">
              <a:extLst>
                <a:ext uri="{FF2B5EF4-FFF2-40B4-BE49-F238E27FC236}">
                  <a16:creationId xmlns:a16="http://schemas.microsoft.com/office/drawing/2014/main" id="{6D7564D5-8221-40BE-A9D2-ABF858BEEFAB}"/>
                </a:ext>
              </a:extLst>
            </p:cNvPr>
            <p:cNvSpPr/>
            <p:nvPr/>
          </p:nvSpPr>
          <p:spPr>
            <a:xfrm>
              <a:off x="1079250" y="3556000"/>
              <a:ext cx="252350" cy="231100"/>
            </a:xfrm>
            <a:custGeom>
              <a:avLst/>
              <a:gdLst/>
              <a:ahLst/>
              <a:cxnLst/>
              <a:rect l="l" t="t" r="r" b="b"/>
              <a:pathLst>
                <a:path w="10094" h="9244" extrusionOk="0">
                  <a:moveTo>
                    <a:pt x="7091" y="667"/>
                  </a:moveTo>
                  <a:lnTo>
                    <a:pt x="9354" y="6184"/>
                  </a:lnTo>
                  <a:lnTo>
                    <a:pt x="3328" y="8513"/>
                  </a:lnTo>
                  <a:lnTo>
                    <a:pt x="740" y="2228"/>
                  </a:lnTo>
                  <a:lnTo>
                    <a:pt x="7091" y="667"/>
                  </a:lnTo>
                  <a:close/>
                  <a:moveTo>
                    <a:pt x="7285" y="0"/>
                  </a:moveTo>
                  <a:cubicBezTo>
                    <a:pt x="7260" y="0"/>
                    <a:pt x="7235" y="4"/>
                    <a:pt x="7210" y="10"/>
                  </a:cubicBezTo>
                  <a:lnTo>
                    <a:pt x="259" y="1711"/>
                  </a:lnTo>
                  <a:cubicBezTo>
                    <a:pt x="185" y="1747"/>
                    <a:pt x="111" y="1821"/>
                    <a:pt x="74" y="1895"/>
                  </a:cubicBezTo>
                  <a:cubicBezTo>
                    <a:pt x="37" y="1969"/>
                    <a:pt x="0" y="2043"/>
                    <a:pt x="37" y="2154"/>
                  </a:cubicBezTo>
                  <a:lnTo>
                    <a:pt x="2847" y="9031"/>
                  </a:lnTo>
                  <a:cubicBezTo>
                    <a:pt x="2902" y="9168"/>
                    <a:pt x="3018" y="9244"/>
                    <a:pt x="3134" y="9244"/>
                  </a:cubicBezTo>
                  <a:cubicBezTo>
                    <a:pt x="3175" y="9244"/>
                    <a:pt x="3216" y="9235"/>
                    <a:pt x="3254" y="9216"/>
                  </a:cubicBezTo>
                  <a:lnTo>
                    <a:pt x="9872" y="6665"/>
                  </a:lnTo>
                  <a:cubicBezTo>
                    <a:pt x="9945" y="6628"/>
                    <a:pt x="10019" y="6591"/>
                    <a:pt x="10056" y="6480"/>
                  </a:cubicBezTo>
                  <a:cubicBezTo>
                    <a:pt x="10093" y="6406"/>
                    <a:pt x="10093" y="6332"/>
                    <a:pt x="10056" y="6258"/>
                  </a:cubicBezTo>
                  <a:lnTo>
                    <a:pt x="7542" y="195"/>
                  </a:lnTo>
                  <a:cubicBezTo>
                    <a:pt x="7512" y="72"/>
                    <a:pt x="7405" y="0"/>
                    <a:pt x="7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4686;p64">
              <a:extLst>
                <a:ext uri="{FF2B5EF4-FFF2-40B4-BE49-F238E27FC236}">
                  <a16:creationId xmlns:a16="http://schemas.microsoft.com/office/drawing/2014/main" id="{C2B40A0A-E1D9-4574-BCAB-26316D0B8332}"/>
                </a:ext>
              </a:extLst>
            </p:cNvPr>
            <p:cNvSpPr/>
            <p:nvPr/>
          </p:nvSpPr>
          <p:spPr>
            <a:xfrm>
              <a:off x="1670775" y="3434225"/>
              <a:ext cx="154375" cy="132200"/>
            </a:xfrm>
            <a:custGeom>
              <a:avLst/>
              <a:gdLst/>
              <a:ahLst/>
              <a:cxnLst/>
              <a:rect l="l" t="t" r="r" b="b"/>
              <a:pathLst>
                <a:path w="6175" h="5288" extrusionOk="0">
                  <a:moveTo>
                    <a:pt x="4733" y="1"/>
                  </a:moveTo>
                  <a:lnTo>
                    <a:pt x="1" y="1147"/>
                  </a:lnTo>
                  <a:lnTo>
                    <a:pt x="1627" y="5288"/>
                  </a:lnTo>
                  <a:lnTo>
                    <a:pt x="6175" y="3513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4687;p64">
              <a:extLst>
                <a:ext uri="{FF2B5EF4-FFF2-40B4-BE49-F238E27FC236}">
                  <a16:creationId xmlns:a16="http://schemas.microsoft.com/office/drawing/2014/main" id="{50971C2F-9565-4F50-ABEF-96B30EB70EB6}"/>
                </a:ext>
              </a:extLst>
            </p:cNvPr>
            <p:cNvSpPr/>
            <p:nvPr/>
          </p:nvSpPr>
          <p:spPr>
            <a:xfrm>
              <a:off x="1663375" y="3426600"/>
              <a:ext cx="170100" cy="147450"/>
            </a:xfrm>
            <a:custGeom>
              <a:avLst/>
              <a:gdLst/>
              <a:ahLst/>
              <a:cxnLst/>
              <a:rect l="l" t="t" r="r" b="b"/>
              <a:pathLst>
                <a:path w="6804" h="5898" extrusionOk="0">
                  <a:moveTo>
                    <a:pt x="4867" y="660"/>
                  </a:moveTo>
                  <a:lnTo>
                    <a:pt x="6064" y="3670"/>
                  </a:lnTo>
                  <a:lnTo>
                    <a:pt x="2108" y="5186"/>
                  </a:lnTo>
                  <a:lnTo>
                    <a:pt x="740" y="1674"/>
                  </a:lnTo>
                  <a:lnTo>
                    <a:pt x="4867" y="660"/>
                  </a:lnTo>
                  <a:close/>
                  <a:moveTo>
                    <a:pt x="5031" y="1"/>
                  </a:moveTo>
                  <a:cubicBezTo>
                    <a:pt x="5006" y="1"/>
                    <a:pt x="4980" y="4"/>
                    <a:pt x="4955" y="10"/>
                  </a:cubicBezTo>
                  <a:lnTo>
                    <a:pt x="223" y="1156"/>
                  </a:lnTo>
                  <a:cubicBezTo>
                    <a:pt x="149" y="1193"/>
                    <a:pt x="75" y="1230"/>
                    <a:pt x="38" y="1304"/>
                  </a:cubicBezTo>
                  <a:cubicBezTo>
                    <a:pt x="1" y="1415"/>
                    <a:pt x="1" y="1489"/>
                    <a:pt x="38" y="1563"/>
                  </a:cubicBezTo>
                  <a:lnTo>
                    <a:pt x="1628" y="5703"/>
                  </a:lnTo>
                  <a:cubicBezTo>
                    <a:pt x="1689" y="5826"/>
                    <a:pt x="1826" y="5898"/>
                    <a:pt x="1956" y="5898"/>
                  </a:cubicBezTo>
                  <a:cubicBezTo>
                    <a:pt x="1982" y="5898"/>
                    <a:pt x="2009" y="5895"/>
                    <a:pt x="2034" y="5888"/>
                  </a:cubicBezTo>
                  <a:lnTo>
                    <a:pt x="6582" y="4114"/>
                  </a:lnTo>
                  <a:cubicBezTo>
                    <a:pt x="6656" y="4077"/>
                    <a:pt x="6729" y="4040"/>
                    <a:pt x="6766" y="3966"/>
                  </a:cubicBezTo>
                  <a:cubicBezTo>
                    <a:pt x="6803" y="3892"/>
                    <a:pt x="6803" y="3781"/>
                    <a:pt x="6766" y="3707"/>
                  </a:cubicBezTo>
                  <a:lnTo>
                    <a:pt x="5325" y="195"/>
                  </a:lnTo>
                  <a:cubicBezTo>
                    <a:pt x="5263" y="72"/>
                    <a:pt x="5151" y="1"/>
                    <a:pt x="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4688;p64">
              <a:extLst>
                <a:ext uri="{FF2B5EF4-FFF2-40B4-BE49-F238E27FC236}">
                  <a16:creationId xmlns:a16="http://schemas.microsoft.com/office/drawing/2014/main" id="{ADEC25E0-9B71-4A7F-B0AE-E5596D45D803}"/>
                </a:ext>
              </a:extLst>
            </p:cNvPr>
            <p:cNvSpPr/>
            <p:nvPr/>
          </p:nvSpPr>
          <p:spPr>
            <a:xfrm>
              <a:off x="1817725" y="3414825"/>
              <a:ext cx="87850" cy="97075"/>
            </a:xfrm>
            <a:custGeom>
              <a:avLst/>
              <a:gdLst/>
              <a:ahLst/>
              <a:cxnLst/>
              <a:rect l="l" t="t" r="r" b="b"/>
              <a:pathLst>
                <a:path w="3514" h="3883" extrusionOk="0">
                  <a:moveTo>
                    <a:pt x="1997" y="0"/>
                  </a:moveTo>
                  <a:lnTo>
                    <a:pt x="1" y="481"/>
                  </a:lnTo>
                  <a:lnTo>
                    <a:pt x="1406" y="3882"/>
                  </a:lnTo>
                  <a:lnTo>
                    <a:pt x="3513" y="3069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689;p64">
              <a:extLst>
                <a:ext uri="{FF2B5EF4-FFF2-40B4-BE49-F238E27FC236}">
                  <a16:creationId xmlns:a16="http://schemas.microsoft.com/office/drawing/2014/main" id="{CBC420EA-A5EA-43E1-9A48-CBE33D012A5F}"/>
                </a:ext>
              </a:extLst>
            </p:cNvPr>
            <p:cNvSpPr/>
            <p:nvPr/>
          </p:nvSpPr>
          <p:spPr>
            <a:xfrm>
              <a:off x="1810350" y="3407175"/>
              <a:ext cx="103525" cy="112350"/>
            </a:xfrm>
            <a:custGeom>
              <a:avLst/>
              <a:gdLst/>
              <a:ahLst/>
              <a:cxnLst/>
              <a:rect l="l" t="t" r="r" b="b"/>
              <a:pathLst>
                <a:path w="4141" h="4494" extrusionOk="0">
                  <a:moveTo>
                    <a:pt x="2107" y="676"/>
                  </a:moveTo>
                  <a:lnTo>
                    <a:pt x="3401" y="3227"/>
                  </a:lnTo>
                  <a:lnTo>
                    <a:pt x="1878" y="3787"/>
                  </a:lnTo>
                  <a:lnTo>
                    <a:pt x="1878" y="3787"/>
                  </a:lnTo>
                  <a:lnTo>
                    <a:pt x="740" y="1009"/>
                  </a:lnTo>
                  <a:lnTo>
                    <a:pt x="2107" y="676"/>
                  </a:lnTo>
                  <a:close/>
                  <a:moveTo>
                    <a:pt x="2280" y="1"/>
                  </a:moveTo>
                  <a:cubicBezTo>
                    <a:pt x="2259" y="1"/>
                    <a:pt x="2238" y="4"/>
                    <a:pt x="2218" y="11"/>
                  </a:cubicBezTo>
                  <a:lnTo>
                    <a:pt x="222" y="491"/>
                  </a:lnTo>
                  <a:cubicBezTo>
                    <a:pt x="148" y="528"/>
                    <a:pt x="74" y="565"/>
                    <a:pt x="37" y="639"/>
                  </a:cubicBezTo>
                  <a:cubicBezTo>
                    <a:pt x="0" y="713"/>
                    <a:pt x="0" y="824"/>
                    <a:pt x="37" y="898"/>
                  </a:cubicBezTo>
                  <a:lnTo>
                    <a:pt x="1405" y="4299"/>
                  </a:lnTo>
                  <a:cubicBezTo>
                    <a:pt x="1466" y="4422"/>
                    <a:pt x="1604" y="4493"/>
                    <a:pt x="1733" y="4493"/>
                  </a:cubicBezTo>
                  <a:cubicBezTo>
                    <a:pt x="1760" y="4493"/>
                    <a:pt x="1786" y="4490"/>
                    <a:pt x="1812" y="4484"/>
                  </a:cubicBezTo>
                  <a:lnTo>
                    <a:pt x="3919" y="3671"/>
                  </a:lnTo>
                  <a:cubicBezTo>
                    <a:pt x="3993" y="3634"/>
                    <a:pt x="4067" y="3560"/>
                    <a:pt x="4104" y="3486"/>
                  </a:cubicBezTo>
                  <a:cubicBezTo>
                    <a:pt x="4141" y="3412"/>
                    <a:pt x="4141" y="3301"/>
                    <a:pt x="4104" y="3227"/>
                  </a:cubicBezTo>
                  <a:lnTo>
                    <a:pt x="2551" y="158"/>
                  </a:lnTo>
                  <a:cubicBezTo>
                    <a:pt x="2490" y="67"/>
                    <a:pt x="2379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690;p64">
              <a:extLst>
                <a:ext uri="{FF2B5EF4-FFF2-40B4-BE49-F238E27FC236}">
                  <a16:creationId xmlns:a16="http://schemas.microsoft.com/office/drawing/2014/main" id="{1879E377-7136-4293-B414-C321D47A642B}"/>
                </a:ext>
              </a:extLst>
            </p:cNvPr>
            <p:cNvSpPr/>
            <p:nvPr/>
          </p:nvSpPr>
          <p:spPr>
            <a:xfrm>
              <a:off x="6467700" y="3108900"/>
              <a:ext cx="396550" cy="1791250"/>
            </a:xfrm>
            <a:custGeom>
              <a:avLst/>
              <a:gdLst/>
              <a:ahLst/>
              <a:cxnLst/>
              <a:rect l="l" t="t" r="r" b="b"/>
              <a:pathLst>
                <a:path w="15862" h="71650" extrusionOk="0">
                  <a:moveTo>
                    <a:pt x="15529" y="0"/>
                  </a:moveTo>
                  <a:cubicBezTo>
                    <a:pt x="15381" y="0"/>
                    <a:pt x="15233" y="148"/>
                    <a:pt x="15233" y="296"/>
                  </a:cubicBezTo>
                  <a:lnTo>
                    <a:pt x="15233" y="55456"/>
                  </a:lnTo>
                  <a:lnTo>
                    <a:pt x="297" y="55456"/>
                  </a:lnTo>
                  <a:cubicBezTo>
                    <a:pt x="223" y="55456"/>
                    <a:pt x="149" y="55493"/>
                    <a:pt x="112" y="55530"/>
                  </a:cubicBezTo>
                  <a:cubicBezTo>
                    <a:pt x="38" y="55604"/>
                    <a:pt x="1" y="55678"/>
                    <a:pt x="1" y="55752"/>
                  </a:cubicBezTo>
                  <a:lnTo>
                    <a:pt x="1" y="71354"/>
                  </a:lnTo>
                  <a:cubicBezTo>
                    <a:pt x="1" y="71538"/>
                    <a:pt x="149" y="71649"/>
                    <a:pt x="297" y="71649"/>
                  </a:cubicBezTo>
                  <a:cubicBezTo>
                    <a:pt x="482" y="71649"/>
                    <a:pt x="629" y="71538"/>
                    <a:pt x="629" y="71354"/>
                  </a:cubicBezTo>
                  <a:lnTo>
                    <a:pt x="629" y="56085"/>
                  </a:lnTo>
                  <a:lnTo>
                    <a:pt x="15529" y="56085"/>
                  </a:lnTo>
                  <a:cubicBezTo>
                    <a:pt x="15603" y="56085"/>
                    <a:pt x="15713" y="56048"/>
                    <a:pt x="15750" y="55974"/>
                  </a:cubicBezTo>
                  <a:cubicBezTo>
                    <a:pt x="15824" y="55937"/>
                    <a:pt x="15861" y="55863"/>
                    <a:pt x="15861" y="55752"/>
                  </a:cubicBezTo>
                  <a:lnTo>
                    <a:pt x="15861" y="296"/>
                  </a:lnTo>
                  <a:cubicBezTo>
                    <a:pt x="15861" y="148"/>
                    <a:pt x="15713" y="0"/>
                    <a:pt x="15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691;p64">
              <a:extLst>
                <a:ext uri="{FF2B5EF4-FFF2-40B4-BE49-F238E27FC236}">
                  <a16:creationId xmlns:a16="http://schemas.microsoft.com/office/drawing/2014/main" id="{62278E71-17B0-4E33-8C3A-4B8C4AAFC27A}"/>
                </a:ext>
              </a:extLst>
            </p:cNvPr>
            <p:cNvSpPr/>
            <p:nvPr/>
          </p:nvSpPr>
          <p:spPr>
            <a:xfrm>
              <a:off x="6694150" y="3425900"/>
              <a:ext cx="170100" cy="713575"/>
            </a:xfrm>
            <a:custGeom>
              <a:avLst/>
              <a:gdLst/>
              <a:ahLst/>
              <a:cxnLst/>
              <a:rect l="l" t="t" r="r" b="b"/>
              <a:pathLst>
                <a:path w="6804" h="28543" extrusionOk="0">
                  <a:moveTo>
                    <a:pt x="333" y="1"/>
                  </a:moveTo>
                  <a:cubicBezTo>
                    <a:pt x="149" y="1"/>
                    <a:pt x="1" y="149"/>
                    <a:pt x="1" y="297"/>
                  </a:cubicBezTo>
                  <a:lnTo>
                    <a:pt x="1" y="28210"/>
                  </a:lnTo>
                  <a:cubicBezTo>
                    <a:pt x="1" y="28321"/>
                    <a:pt x="38" y="28395"/>
                    <a:pt x="112" y="28431"/>
                  </a:cubicBezTo>
                  <a:cubicBezTo>
                    <a:pt x="149" y="28505"/>
                    <a:pt x="223" y="28542"/>
                    <a:pt x="333" y="28542"/>
                  </a:cubicBezTo>
                  <a:lnTo>
                    <a:pt x="6471" y="28542"/>
                  </a:lnTo>
                  <a:cubicBezTo>
                    <a:pt x="6655" y="28542"/>
                    <a:pt x="6803" y="28395"/>
                    <a:pt x="6803" y="28210"/>
                  </a:cubicBezTo>
                  <a:cubicBezTo>
                    <a:pt x="6803" y="28062"/>
                    <a:pt x="6655" y="27914"/>
                    <a:pt x="6471" y="27914"/>
                  </a:cubicBezTo>
                  <a:lnTo>
                    <a:pt x="629" y="27914"/>
                  </a:lnTo>
                  <a:lnTo>
                    <a:pt x="629" y="297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4692;p64">
              <a:extLst>
                <a:ext uri="{FF2B5EF4-FFF2-40B4-BE49-F238E27FC236}">
                  <a16:creationId xmlns:a16="http://schemas.microsoft.com/office/drawing/2014/main" id="{27CAEF43-2488-4506-9624-E430C7BDC5FE}"/>
                </a:ext>
              </a:extLst>
            </p:cNvPr>
            <p:cNvSpPr/>
            <p:nvPr/>
          </p:nvSpPr>
          <p:spPr>
            <a:xfrm>
              <a:off x="5578575" y="4023925"/>
              <a:ext cx="478775" cy="632200"/>
            </a:xfrm>
            <a:custGeom>
              <a:avLst/>
              <a:gdLst/>
              <a:ahLst/>
              <a:cxnLst/>
              <a:rect l="l" t="t" r="r" b="b"/>
              <a:pathLst>
                <a:path w="19151" h="25288" extrusionOk="0">
                  <a:moveTo>
                    <a:pt x="362" y="0"/>
                  </a:moveTo>
                  <a:cubicBezTo>
                    <a:pt x="255" y="0"/>
                    <a:pt x="148" y="49"/>
                    <a:pt x="74" y="148"/>
                  </a:cubicBezTo>
                  <a:cubicBezTo>
                    <a:pt x="0" y="296"/>
                    <a:pt x="37" y="481"/>
                    <a:pt x="185" y="592"/>
                  </a:cubicBezTo>
                  <a:lnTo>
                    <a:pt x="18523" y="11720"/>
                  </a:lnTo>
                  <a:lnTo>
                    <a:pt x="18523" y="24955"/>
                  </a:lnTo>
                  <a:cubicBezTo>
                    <a:pt x="18523" y="25140"/>
                    <a:pt x="18670" y="25288"/>
                    <a:pt x="18855" y="25288"/>
                  </a:cubicBezTo>
                  <a:cubicBezTo>
                    <a:pt x="19003" y="25288"/>
                    <a:pt x="19151" y="25140"/>
                    <a:pt x="19151" y="24955"/>
                  </a:cubicBezTo>
                  <a:lnTo>
                    <a:pt x="19151" y="11535"/>
                  </a:lnTo>
                  <a:cubicBezTo>
                    <a:pt x="19151" y="11461"/>
                    <a:pt x="19077" y="11350"/>
                    <a:pt x="19003" y="11276"/>
                  </a:cubicBezTo>
                  <a:lnTo>
                    <a:pt x="518" y="37"/>
                  </a:lnTo>
                  <a:cubicBezTo>
                    <a:pt x="469" y="12"/>
                    <a:pt x="41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4693;p64">
              <a:extLst>
                <a:ext uri="{FF2B5EF4-FFF2-40B4-BE49-F238E27FC236}">
                  <a16:creationId xmlns:a16="http://schemas.microsoft.com/office/drawing/2014/main" id="{05AF4EF8-30EB-4C1D-9C2C-A935DB47771B}"/>
                </a:ext>
              </a:extLst>
            </p:cNvPr>
            <p:cNvSpPr/>
            <p:nvPr/>
          </p:nvSpPr>
          <p:spPr>
            <a:xfrm>
              <a:off x="5824425" y="4187500"/>
              <a:ext cx="15725" cy="314275"/>
            </a:xfrm>
            <a:custGeom>
              <a:avLst/>
              <a:gdLst/>
              <a:ahLst/>
              <a:cxnLst/>
              <a:rect l="l" t="t" r="r" b="b"/>
              <a:pathLst>
                <a:path w="629" h="12571" extrusionOk="0">
                  <a:moveTo>
                    <a:pt x="296" y="1"/>
                  </a:moveTo>
                  <a:cubicBezTo>
                    <a:pt x="148" y="1"/>
                    <a:pt x="0" y="112"/>
                    <a:pt x="0" y="297"/>
                  </a:cubicBezTo>
                  <a:lnTo>
                    <a:pt x="0" y="12275"/>
                  </a:lnTo>
                  <a:cubicBezTo>
                    <a:pt x="0" y="12423"/>
                    <a:pt x="148" y="12571"/>
                    <a:pt x="296" y="12571"/>
                  </a:cubicBezTo>
                  <a:cubicBezTo>
                    <a:pt x="481" y="12571"/>
                    <a:pt x="629" y="12423"/>
                    <a:pt x="629" y="12275"/>
                  </a:cubicBezTo>
                  <a:lnTo>
                    <a:pt x="629" y="297"/>
                  </a:lnTo>
                  <a:cubicBezTo>
                    <a:pt x="629" y="112"/>
                    <a:pt x="48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4694;p64">
              <a:extLst>
                <a:ext uri="{FF2B5EF4-FFF2-40B4-BE49-F238E27FC236}">
                  <a16:creationId xmlns:a16="http://schemas.microsoft.com/office/drawing/2014/main" id="{C5285D09-93D1-4942-AE8C-E64C70F67B40}"/>
                </a:ext>
              </a:extLst>
            </p:cNvPr>
            <p:cNvSpPr/>
            <p:nvPr/>
          </p:nvSpPr>
          <p:spPr>
            <a:xfrm>
              <a:off x="5823500" y="3806475"/>
              <a:ext cx="396525" cy="794825"/>
            </a:xfrm>
            <a:custGeom>
              <a:avLst/>
              <a:gdLst/>
              <a:ahLst/>
              <a:cxnLst/>
              <a:rect l="l" t="t" r="r" b="b"/>
              <a:pathLst>
                <a:path w="15861" h="31793" extrusionOk="0">
                  <a:moveTo>
                    <a:pt x="335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74" y="84"/>
                    <a:pt x="0" y="232"/>
                    <a:pt x="37" y="417"/>
                  </a:cubicBezTo>
                  <a:lnTo>
                    <a:pt x="1849" y="6221"/>
                  </a:lnTo>
                  <a:cubicBezTo>
                    <a:pt x="1886" y="6258"/>
                    <a:pt x="1923" y="6332"/>
                    <a:pt x="1997" y="6369"/>
                  </a:cubicBezTo>
                  <a:lnTo>
                    <a:pt x="15269" y="14613"/>
                  </a:lnTo>
                  <a:lnTo>
                    <a:pt x="15269" y="30844"/>
                  </a:lnTo>
                  <a:lnTo>
                    <a:pt x="9243" y="26185"/>
                  </a:lnTo>
                  <a:cubicBezTo>
                    <a:pt x="9174" y="26134"/>
                    <a:pt x="9098" y="26106"/>
                    <a:pt x="9024" y="26106"/>
                  </a:cubicBezTo>
                  <a:cubicBezTo>
                    <a:pt x="8940" y="26106"/>
                    <a:pt x="8859" y="26143"/>
                    <a:pt x="8799" y="26222"/>
                  </a:cubicBezTo>
                  <a:cubicBezTo>
                    <a:pt x="8689" y="26370"/>
                    <a:pt x="8726" y="26555"/>
                    <a:pt x="8836" y="26666"/>
                  </a:cubicBezTo>
                  <a:lnTo>
                    <a:pt x="15380" y="31731"/>
                  </a:lnTo>
                  <a:cubicBezTo>
                    <a:pt x="15424" y="31774"/>
                    <a:pt x="15492" y="31792"/>
                    <a:pt x="15564" y="31792"/>
                  </a:cubicBezTo>
                  <a:cubicBezTo>
                    <a:pt x="15615" y="31792"/>
                    <a:pt x="15667" y="31783"/>
                    <a:pt x="15713" y="31768"/>
                  </a:cubicBezTo>
                  <a:cubicBezTo>
                    <a:pt x="15824" y="31731"/>
                    <a:pt x="15861" y="31620"/>
                    <a:pt x="15861" y="31472"/>
                  </a:cubicBezTo>
                  <a:lnTo>
                    <a:pt x="15861" y="14465"/>
                  </a:lnTo>
                  <a:cubicBezTo>
                    <a:pt x="15861" y="14355"/>
                    <a:pt x="15824" y="14244"/>
                    <a:pt x="15713" y="14207"/>
                  </a:cubicBezTo>
                  <a:lnTo>
                    <a:pt x="2404" y="5925"/>
                  </a:lnTo>
                  <a:lnTo>
                    <a:pt x="629" y="232"/>
                  </a:lnTo>
                  <a:cubicBezTo>
                    <a:pt x="598" y="78"/>
                    <a:pt x="465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4695;p64">
              <a:extLst>
                <a:ext uri="{FF2B5EF4-FFF2-40B4-BE49-F238E27FC236}">
                  <a16:creationId xmlns:a16="http://schemas.microsoft.com/office/drawing/2014/main" id="{867DA0B9-4DB6-4CB3-8797-E1B42580BE5A}"/>
                </a:ext>
              </a:extLst>
            </p:cNvPr>
            <p:cNvSpPr/>
            <p:nvPr/>
          </p:nvSpPr>
          <p:spPr>
            <a:xfrm>
              <a:off x="694750" y="2954525"/>
              <a:ext cx="15750" cy="1954850"/>
            </a:xfrm>
            <a:custGeom>
              <a:avLst/>
              <a:gdLst/>
              <a:ahLst/>
              <a:cxnLst/>
              <a:rect l="l" t="t" r="r" b="b"/>
              <a:pathLst>
                <a:path w="630" h="78194" extrusionOk="0">
                  <a:moveTo>
                    <a:pt x="333" y="1"/>
                  </a:moveTo>
                  <a:cubicBezTo>
                    <a:pt x="149" y="1"/>
                    <a:pt x="1" y="149"/>
                    <a:pt x="1" y="334"/>
                  </a:cubicBezTo>
                  <a:lnTo>
                    <a:pt x="1" y="77898"/>
                  </a:lnTo>
                  <a:cubicBezTo>
                    <a:pt x="1" y="78046"/>
                    <a:pt x="149" y="78194"/>
                    <a:pt x="333" y="78194"/>
                  </a:cubicBezTo>
                  <a:cubicBezTo>
                    <a:pt x="481" y="78194"/>
                    <a:pt x="629" y="78046"/>
                    <a:pt x="629" y="77898"/>
                  </a:cubicBezTo>
                  <a:lnTo>
                    <a:pt x="629" y="334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696;p64">
              <a:extLst>
                <a:ext uri="{FF2B5EF4-FFF2-40B4-BE49-F238E27FC236}">
                  <a16:creationId xmlns:a16="http://schemas.microsoft.com/office/drawing/2014/main" id="{F559A336-41E0-4B7E-81FF-4765A0064CC4}"/>
                </a:ext>
              </a:extLst>
            </p:cNvPr>
            <p:cNvSpPr/>
            <p:nvPr/>
          </p:nvSpPr>
          <p:spPr>
            <a:xfrm>
              <a:off x="758525" y="3878800"/>
              <a:ext cx="223700" cy="15750"/>
            </a:xfrm>
            <a:custGeom>
              <a:avLst/>
              <a:gdLst/>
              <a:ahLst/>
              <a:cxnLst/>
              <a:rect l="l" t="t" r="r" b="b"/>
              <a:pathLst>
                <a:path w="8948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8652" y="629"/>
                  </a:lnTo>
                  <a:cubicBezTo>
                    <a:pt x="8800" y="629"/>
                    <a:pt x="8947" y="481"/>
                    <a:pt x="8947" y="333"/>
                  </a:cubicBezTo>
                  <a:cubicBezTo>
                    <a:pt x="8947" y="149"/>
                    <a:pt x="8800" y="1"/>
                    <a:pt x="8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697;p64">
              <a:extLst>
                <a:ext uri="{FF2B5EF4-FFF2-40B4-BE49-F238E27FC236}">
                  <a16:creationId xmlns:a16="http://schemas.microsoft.com/office/drawing/2014/main" id="{6ABDBAF8-DC66-42A9-BF85-40A07EC372B7}"/>
                </a:ext>
              </a:extLst>
            </p:cNvPr>
            <p:cNvSpPr/>
            <p:nvPr/>
          </p:nvSpPr>
          <p:spPr>
            <a:xfrm>
              <a:off x="966475" y="3697650"/>
              <a:ext cx="170100" cy="1175700"/>
            </a:xfrm>
            <a:custGeom>
              <a:avLst/>
              <a:gdLst/>
              <a:ahLst/>
              <a:cxnLst/>
              <a:rect l="l" t="t" r="r" b="b"/>
              <a:pathLst>
                <a:path w="6804" h="47028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46731"/>
                  </a:lnTo>
                  <a:cubicBezTo>
                    <a:pt x="1" y="46805"/>
                    <a:pt x="38" y="46879"/>
                    <a:pt x="112" y="46916"/>
                  </a:cubicBezTo>
                  <a:cubicBezTo>
                    <a:pt x="149" y="46990"/>
                    <a:pt x="260" y="47027"/>
                    <a:pt x="334" y="47027"/>
                  </a:cubicBezTo>
                  <a:lnTo>
                    <a:pt x="6471" y="47027"/>
                  </a:lnTo>
                  <a:cubicBezTo>
                    <a:pt x="6656" y="47027"/>
                    <a:pt x="6804" y="46879"/>
                    <a:pt x="6804" y="46731"/>
                  </a:cubicBezTo>
                  <a:cubicBezTo>
                    <a:pt x="6804" y="46547"/>
                    <a:pt x="6656" y="46399"/>
                    <a:pt x="6471" y="46399"/>
                  </a:cubicBezTo>
                  <a:lnTo>
                    <a:pt x="629" y="46399"/>
                  </a:lnTo>
                  <a:lnTo>
                    <a:pt x="629" y="333"/>
                  </a:lnTo>
                  <a:cubicBezTo>
                    <a:pt x="629" y="148"/>
                    <a:pt x="482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698;p64">
              <a:extLst>
                <a:ext uri="{FF2B5EF4-FFF2-40B4-BE49-F238E27FC236}">
                  <a16:creationId xmlns:a16="http://schemas.microsoft.com/office/drawing/2014/main" id="{44770EAE-B30B-4A69-9F82-AA63C30F4308}"/>
                </a:ext>
              </a:extLst>
            </p:cNvPr>
            <p:cNvSpPr/>
            <p:nvPr/>
          </p:nvSpPr>
          <p:spPr>
            <a:xfrm>
              <a:off x="794575" y="4078450"/>
              <a:ext cx="187650" cy="332750"/>
            </a:xfrm>
            <a:custGeom>
              <a:avLst/>
              <a:gdLst/>
              <a:ahLst/>
              <a:cxnLst/>
              <a:rect l="l" t="t" r="r" b="b"/>
              <a:pathLst>
                <a:path w="7506" h="13310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014"/>
                  </a:lnTo>
                  <a:cubicBezTo>
                    <a:pt x="0" y="13088"/>
                    <a:pt x="37" y="13162"/>
                    <a:pt x="111" y="13199"/>
                  </a:cubicBezTo>
                  <a:cubicBezTo>
                    <a:pt x="148" y="13273"/>
                    <a:pt x="222" y="13310"/>
                    <a:pt x="296" y="13310"/>
                  </a:cubicBezTo>
                  <a:lnTo>
                    <a:pt x="6840" y="13310"/>
                  </a:lnTo>
                  <a:cubicBezTo>
                    <a:pt x="7025" y="13310"/>
                    <a:pt x="7136" y="13162"/>
                    <a:pt x="7136" y="13014"/>
                  </a:cubicBezTo>
                  <a:cubicBezTo>
                    <a:pt x="7136" y="12829"/>
                    <a:pt x="7025" y="12681"/>
                    <a:pt x="6840" y="12681"/>
                  </a:cubicBezTo>
                  <a:lnTo>
                    <a:pt x="629" y="12681"/>
                  </a:lnTo>
                  <a:lnTo>
                    <a:pt x="629" y="629"/>
                  </a:lnTo>
                  <a:lnTo>
                    <a:pt x="7210" y="629"/>
                  </a:lnTo>
                  <a:cubicBezTo>
                    <a:pt x="7358" y="629"/>
                    <a:pt x="7505" y="481"/>
                    <a:pt x="7505" y="296"/>
                  </a:cubicBezTo>
                  <a:cubicBezTo>
                    <a:pt x="7505" y="148"/>
                    <a:pt x="7358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4699;p64">
              <a:extLst>
                <a:ext uri="{FF2B5EF4-FFF2-40B4-BE49-F238E27FC236}">
                  <a16:creationId xmlns:a16="http://schemas.microsoft.com/office/drawing/2014/main" id="{199D23F4-F1E9-4593-8D76-1C992225A729}"/>
                </a:ext>
              </a:extLst>
            </p:cNvPr>
            <p:cNvSpPr/>
            <p:nvPr/>
          </p:nvSpPr>
          <p:spPr>
            <a:xfrm>
              <a:off x="1193850" y="4105250"/>
              <a:ext cx="14825" cy="813375"/>
            </a:xfrm>
            <a:custGeom>
              <a:avLst/>
              <a:gdLst/>
              <a:ahLst/>
              <a:cxnLst/>
              <a:rect l="l" t="t" r="r" b="b"/>
              <a:pathLst>
                <a:path w="593" h="32535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lnTo>
                    <a:pt x="1" y="32239"/>
                  </a:lnTo>
                  <a:cubicBezTo>
                    <a:pt x="1" y="32387"/>
                    <a:pt x="112" y="32535"/>
                    <a:pt x="297" y="32535"/>
                  </a:cubicBezTo>
                  <a:cubicBezTo>
                    <a:pt x="444" y="32535"/>
                    <a:pt x="592" y="32387"/>
                    <a:pt x="592" y="32239"/>
                  </a:cubicBezTo>
                  <a:lnTo>
                    <a:pt x="592" y="333"/>
                  </a:lnTo>
                  <a:cubicBezTo>
                    <a:pt x="592" y="148"/>
                    <a:pt x="444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4700;p64">
              <a:extLst>
                <a:ext uri="{FF2B5EF4-FFF2-40B4-BE49-F238E27FC236}">
                  <a16:creationId xmlns:a16="http://schemas.microsoft.com/office/drawing/2014/main" id="{1FA1C5F2-831F-42BD-B890-1F77446058B6}"/>
                </a:ext>
              </a:extLst>
            </p:cNvPr>
            <p:cNvSpPr/>
            <p:nvPr/>
          </p:nvSpPr>
          <p:spPr>
            <a:xfrm>
              <a:off x="6377125" y="4105250"/>
              <a:ext cx="15750" cy="857750"/>
            </a:xfrm>
            <a:custGeom>
              <a:avLst/>
              <a:gdLst/>
              <a:ahLst/>
              <a:cxnLst/>
              <a:rect l="l" t="t" r="r" b="b"/>
              <a:pathLst>
                <a:path w="630" h="34310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34014"/>
                  </a:lnTo>
                  <a:cubicBezTo>
                    <a:pt x="1" y="34161"/>
                    <a:pt x="149" y="34309"/>
                    <a:pt x="297" y="34309"/>
                  </a:cubicBezTo>
                  <a:cubicBezTo>
                    <a:pt x="481" y="34309"/>
                    <a:pt x="629" y="34161"/>
                    <a:pt x="629" y="34014"/>
                  </a:cubicBezTo>
                  <a:lnTo>
                    <a:pt x="629" y="333"/>
                  </a:lnTo>
                  <a:cubicBezTo>
                    <a:pt x="629" y="148"/>
                    <a:pt x="481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4701;p64">
              <a:extLst>
                <a:ext uri="{FF2B5EF4-FFF2-40B4-BE49-F238E27FC236}">
                  <a16:creationId xmlns:a16="http://schemas.microsoft.com/office/drawing/2014/main" id="{FA701EDD-8957-4E70-ABDF-0F7B3EE862B5}"/>
                </a:ext>
              </a:extLst>
            </p:cNvPr>
            <p:cNvSpPr/>
            <p:nvPr/>
          </p:nvSpPr>
          <p:spPr>
            <a:xfrm>
              <a:off x="1301075" y="3906075"/>
              <a:ext cx="715400" cy="278475"/>
            </a:xfrm>
            <a:custGeom>
              <a:avLst/>
              <a:gdLst/>
              <a:ahLst/>
              <a:cxnLst/>
              <a:rect l="l" t="t" r="r" b="b"/>
              <a:pathLst>
                <a:path w="28616" h="11139" extrusionOk="0">
                  <a:moveTo>
                    <a:pt x="19941" y="0"/>
                  </a:moveTo>
                  <a:cubicBezTo>
                    <a:pt x="19891" y="0"/>
                    <a:pt x="19835" y="19"/>
                    <a:pt x="19780" y="56"/>
                  </a:cubicBezTo>
                  <a:lnTo>
                    <a:pt x="222" y="10555"/>
                  </a:lnTo>
                  <a:cubicBezTo>
                    <a:pt x="74" y="10629"/>
                    <a:pt x="0" y="10814"/>
                    <a:pt x="74" y="10962"/>
                  </a:cubicBezTo>
                  <a:cubicBezTo>
                    <a:pt x="128" y="11070"/>
                    <a:pt x="242" y="11139"/>
                    <a:pt x="357" y="11139"/>
                  </a:cubicBezTo>
                  <a:cubicBezTo>
                    <a:pt x="399" y="11139"/>
                    <a:pt x="441" y="11130"/>
                    <a:pt x="481" y="11110"/>
                  </a:cubicBezTo>
                  <a:lnTo>
                    <a:pt x="19632" y="832"/>
                  </a:lnTo>
                  <a:lnTo>
                    <a:pt x="19632" y="9372"/>
                  </a:lnTo>
                  <a:cubicBezTo>
                    <a:pt x="19632" y="9483"/>
                    <a:pt x="19669" y="9594"/>
                    <a:pt x="19780" y="9668"/>
                  </a:cubicBezTo>
                  <a:cubicBezTo>
                    <a:pt x="19826" y="9683"/>
                    <a:pt x="19878" y="9692"/>
                    <a:pt x="19929" y="9692"/>
                  </a:cubicBezTo>
                  <a:cubicBezTo>
                    <a:pt x="20000" y="9692"/>
                    <a:pt x="20069" y="9674"/>
                    <a:pt x="20112" y="9631"/>
                  </a:cubicBezTo>
                  <a:lnTo>
                    <a:pt x="28468" y="3087"/>
                  </a:lnTo>
                  <a:cubicBezTo>
                    <a:pt x="28579" y="2976"/>
                    <a:pt x="28616" y="2792"/>
                    <a:pt x="28505" y="2681"/>
                  </a:cubicBezTo>
                  <a:cubicBezTo>
                    <a:pt x="28437" y="2591"/>
                    <a:pt x="28343" y="2542"/>
                    <a:pt x="28246" y="2542"/>
                  </a:cubicBezTo>
                  <a:cubicBezTo>
                    <a:pt x="28183" y="2542"/>
                    <a:pt x="28119" y="2563"/>
                    <a:pt x="28061" y="2607"/>
                  </a:cubicBezTo>
                  <a:lnTo>
                    <a:pt x="20223" y="8744"/>
                  </a:lnTo>
                  <a:lnTo>
                    <a:pt x="20223" y="315"/>
                  </a:lnTo>
                  <a:cubicBezTo>
                    <a:pt x="20223" y="204"/>
                    <a:pt x="20186" y="93"/>
                    <a:pt x="20075" y="56"/>
                  </a:cubicBezTo>
                  <a:cubicBezTo>
                    <a:pt x="20038" y="19"/>
                    <a:pt x="19992" y="0"/>
                    <a:pt x="19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4702;p64">
              <a:extLst>
                <a:ext uri="{FF2B5EF4-FFF2-40B4-BE49-F238E27FC236}">
                  <a16:creationId xmlns:a16="http://schemas.microsoft.com/office/drawing/2014/main" id="{4BA57A1A-36C7-4281-B813-AD4442BE0BD7}"/>
                </a:ext>
              </a:extLst>
            </p:cNvPr>
            <p:cNvSpPr/>
            <p:nvPr/>
          </p:nvSpPr>
          <p:spPr>
            <a:xfrm>
              <a:off x="1355600" y="3997100"/>
              <a:ext cx="297650" cy="595025"/>
            </a:xfrm>
            <a:custGeom>
              <a:avLst/>
              <a:gdLst/>
              <a:ahLst/>
              <a:cxnLst/>
              <a:rect l="l" t="t" r="r" b="b"/>
              <a:pathLst>
                <a:path w="11906" h="23801" extrusionOk="0">
                  <a:moveTo>
                    <a:pt x="11572" y="1"/>
                  </a:moveTo>
                  <a:cubicBezTo>
                    <a:pt x="11425" y="1"/>
                    <a:pt x="11277" y="149"/>
                    <a:pt x="11277" y="297"/>
                  </a:cubicBezTo>
                  <a:lnTo>
                    <a:pt x="11277" y="15381"/>
                  </a:lnTo>
                  <a:lnTo>
                    <a:pt x="185" y="23255"/>
                  </a:lnTo>
                  <a:cubicBezTo>
                    <a:pt x="38" y="23329"/>
                    <a:pt x="1" y="23551"/>
                    <a:pt x="112" y="23662"/>
                  </a:cubicBezTo>
                  <a:cubicBezTo>
                    <a:pt x="156" y="23752"/>
                    <a:pt x="242" y="23801"/>
                    <a:pt x="335" y="23801"/>
                  </a:cubicBezTo>
                  <a:cubicBezTo>
                    <a:pt x="396" y="23801"/>
                    <a:pt x="460" y="23780"/>
                    <a:pt x="518" y="23736"/>
                  </a:cubicBezTo>
                  <a:lnTo>
                    <a:pt x="11757" y="15787"/>
                  </a:lnTo>
                  <a:cubicBezTo>
                    <a:pt x="11831" y="15713"/>
                    <a:pt x="11905" y="15640"/>
                    <a:pt x="11905" y="15529"/>
                  </a:cubicBezTo>
                  <a:lnTo>
                    <a:pt x="11905" y="297"/>
                  </a:lnTo>
                  <a:cubicBezTo>
                    <a:pt x="11905" y="149"/>
                    <a:pt x="11757" y="1"/>
                    <a:pt x="11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4703;p64">
              <a:extLst>
                <a:ext uri="{FF2B5EF4-FFF2-40B4-BE49-F238E27FC236}">
                  <a16:creationId xmlns:a16="http://schemas.microsoft.com/office/drawing/2014/main" id="{E7B9A2DD-4F8C-4CAF-9192-968895F98FE8}"/>
                </a:ext>
              </a:extLst>
            </p:cNvPr>
            <p:cNvSpPr/>
            <p:nvPr/>
          </p:nvSpPr>
          <p:spPr>
            <a:xfrm>
              <a:off x="1882425" y="4069200"/>
              <a:ext cx="14825" cy="206150"/>
            </a:xfrm>
            <a:custGeom>
              <a:avLst/>
              <a:gdLst/>
              <a:ahLst/>
              <a:cxnLst/>
              <a:rect l="l" t="t" r="r" b="b"/>
              <a:pathLst>
                <a:path w="593" h="8246" extrusionOk="0">
                  <a:moveTo>
                    <a:pt x="297" y="1"/>
                  </a:moveTo>
                  <a:cubicBezTo>
                    <a:pt x="112" y="1"/>
                    <a:pt x="1" y="148"/>
                    <a:pt x="1" y="333"/>
                  </a:cubicBezTo>
                  <a:lnTo>
                    <a:pt x="1" y="7912"/>
                  </a:lnTo>
                  <a:cubicBezTo>
                    <a:pt x="1" y="8097"/>
                    <a:pt x="112" y="8245"/>
                    <a:pt x="297" y="8245"/>
                  </a:cubicBezTo>
                  <a:cubicBezTo>
                    <a:pt x="481" y="8245"/>
                    <a:pt x="592" y="8097"/>
                    <a:pt x="592" y="7912"/>
                  </a:cubicBezTo>
                  <a:lnTo>
                    <a:pt x="592" y="333"/>
                  </a:lnTo>
                  <a:cubicBezTo>
                    <a:pt x="592" y="148"/>
                    <a:pt x="481" y="1"/>
                    <a:pt x="2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4704;p64">
              <a:extLst>
                <a:ext uri="{FF2B5EF4-FFF2-40B4-BE49-F238E27FC236}">
                  <a16:creationId xmlns:a16="http://schemas.microsoft.com/office/drawing/2014/main" id="{3F97B3AA-5014-4A1C-A142-BFCBC46E9382}"/>
                </a:ext>
              </a:extLst>
            </p:cNvPr>
            <p:cNvSpPr/>
            <p:nvPr/>
          </p:nvSpPr>
          <p:spPr>
            <a:xfrm>
              <a:off x="326142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5879" y="1"/>
                  </a:moveTo>
                  <a:lnTo>
                    <a:pt x="851" y="6397"/>
                  </a:lnTo>
                  <a:cubicBezTo>
                    <a:pt x="851" y="6397"/>
                    <a:pt x="1" y="7395"/>
                    <a:pt x="1517" y="7580"/>
                  </a:cubicBezTo>
                  <a:cubicBezTo>
                    <a:pt x="2022" y="7629"/>
                    <a:pt x="3201" y="7646"/>
                    <a:pt x="4548" y="7646"/>
                  </a:cubicBezTo>
                  <a:cubicBezTo>
                    <a:pt x="7243" y="7646"/>
                    <a:pt x="10612" y="7580"/>
                    <a:pt x="10612" y="7580"/>
                  </a:cubicBezTo>
                  <a:lnTo>
                    <a:pt x="10612" y="999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4705;p64">
              <a:extLst>
                <a:ext uri="{FF2B5EF4-FFF2-40B4-BE49-F238E27FC236}">
                  <a16:creationId xmlns:a16="http://schemas.microsoft.com/office/drawing/2014/main" id="{A6ABDF42-6EBA-4722-BFF7-529785B12692}"/>
                </a:ext>
              </a:extLst>
            </p:cNvPr>
            <p:cNvSpPr/>
            <p:nvPr/>
          </p:nvSpPr>
          <p:spPr>
            <a:xfrm>
              <a:off x="3268825" y="4997850"/>
              <a:ext cx="265300" cy="206375"/>
            </a:xfrm>
            <a:custGeom>
              <a:avLst/>
              <a:gdLst/>
              <a:ahLst/>
              <a:cxnLst/>
              <a:rect l="l" t="t" r="r" b="b"/>
              <a:pathLst>
                <a:path w="10612" h="8255" extrusionOk="0">
                  <a:moveTo>
                    <a:pt x="5724" y="640"/>
                  </a:moveTo>
                  <a:lnTo>
                    <a:pt x="9983" y="1563"/>
                  </a:lnTo>
                  <a:lnTo>
                    <a:pt x="9983" y="7566"/>
                  </a:lnTo>
                  <a:lnTo>
                    <a:pt x="9983" y="7566"/>
                  </a:lnTo>
                  <a:cubicBezTo>
                    <a:pt x="9629" y="7580"/>
                    <a:pt x="9021" y="7603"/>
                    <a:pt x="8282" y="7626"/>
                  </a:cubicBezTo>
                  <a:cubicBezTo>
                    <a:pt x="7099" y="7626"/>
                    <a:pt x="5583" y="7663"/>
                    <a:pt x="4252" y="7663"/>
                  </a:cubicBezTo>
                  <a:cubicBezTo>
                    <a:pt x="2921" y="7663"/>
                    <a:pt x="1738" y="7626"/>
                    <a:pt x="1258" y="7589"/>
                  </a:cubicBezTo>
                  <a:cubicBezTo>
                    <a:pt x="925" y="7552"/>
                    <a:pt x="777" y="7441"/>
                    <a:pt x="703" y="7404"/>
                  </a:cubicBezTo>
                  <a:cubicBezTo>
                    <a:pt x="629" y="7330"/>
                    <a:pt x="629" y="7330"/>
                    <a:pt x="629" y="7256"/>
                  </a:cubicBezTo>
                  <a:cubicBezTo>
                    <a:pt x="629" y="7219"/>
                    <a:pt x="666" y="7109"/>
                    <a:pt x="703" y="7035"/>
                  </a:cubicBezTo>
                  <a:lnTo>
                    <a:pt x="777" y="6924"/>
                  </a:lnTo>
                  <a:lnTo>
                    <a:pt x="777" y="6887"/>
                  </a:lnTo>
                  <a:lnTo>
                    <a:pt x="5724" y="640"/>
                  </a:lnTo>
                  <a:close/>
                  <a:moveTo>
                    <a:pt x="5596" y="0"/>
                  </a:moveTo>
                  <a:cubicBezTo>
                    <a:pt x="5507" y="0"/>
                    <a:pt x="5422" y="61"/>
                    <a:pt x="5361" y="121"/>
                  </a:cubicBezTo>
                  <a:lnTo>
                    <a:pt x="296" y="6517"/>
                  </a:lnTo>
                  <a:lnTo>
                    <a:pt x="308" y="6525"/>
                  </a:lnTo>
                  <a:lnTo>
                    <a:pt x="308" y="6525"/>
                  </a:lnTo>
                  <a:cubicBezTo>
                    <a:pt x="268" y="6548"/>
                    <a:pt x="208" y="6620"/>
                    <a:pt x="149" y="6739"/>
                  </a:cubicBezTo>
                  <a:cubicBezTo>
                    <a:pt x="112" y="6850"/>
                    <a:pt x="1" y="7035"/>
                    <a:pt x="1" y="7256"/>
                  </a:cubicBezTo>
                  <a:cubicBezTo>
                    <a:pt x="1" y="7478"/>
                    <a:pt x="112" y="7737"/>
                    <a:pt x="296" y="7885"/>
                  </a:cubicBezTo>
                  <a:cubicBezTo>
                    <a:pt x="518" y="8033"/>
                    <a:pt x="814" y="8144"/>
                    <a:pt x="1184" y="8181"/>
                  </a:cubicBezTo>
                  <a:cubicBezTo>
                    <a:pt x="1738" y="8255"/>
                    <a:pt x="2884" y="8255"/>
                    <a:pt x="4252" y="8255"/>
                  </a:cubicBezTo>
                  <a:cubicBezTo>
                    <a:pt x="6951" y="8255"/>
                    <a:pt x="10316" y="8181"/>
                    <a:pt x="10316" y="8181"/>
                  </a:cubicBezTo>
                  <a:cubicBezTo>
                    <a:pt x="10463" y="8181"/>
                    <a:pt x="10611" y="8033"/>
                    <a:pt x="10611" y="7885"/>
                  </a:cubicBezTo>
                  <a:lnTo>
                    <a:pt x="10611" y="1304"/>
                  </a:lnTo>
                  <a:cubicBezTo>
                    <a:pt x="10611" y="1193"/>
                    <a:pt x="10500" y="1045"/>
                    <a:pt x="10352" y="1008"/>
                  </a:cubicBezTo>
                  <a:lnTo>
                    <a:pt x="5657" y="10"/>
                  </a:lnTo>
                  <a:cubicBezTo>
                    <a:pt x="5637" y="3"/>
                    <a:pt x="5617" y="0"/>
                    <a:pt x="5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4706;p64">
              <a:extLst>
                <a:ext uri="{FF2B5EF4-FFF2-40B4-BE49-F238E27FC236}">
                  <a16:creationId xmlns:a16="http://schemas.microsoft.com/office/drawing/2014/main" id="{3E1A0A3E-E875-4A6E-8129-E83EB494B12A}"/>
                </a:ext>
              </a:extLst>
            </p:cNvPr>
            <p:cNvSpPr/>
            <p:nvPr/>
          </p:nvSpPr>
          <p:spPr>
            <a:xfrm>
              <a:off x="3389900" y="4063650"/>
              <a:ext cx="271775" cy="1028750"/>
            </a:xfrm>
            <a:custGeom>
              <a:avLst/>
              <a:gdLst/>
              <a:ahLst/>
              <a:cxnLst/>
              <a:rect l="l" t="t" r="r" b="b"/>
              <a:pathLst>
                <a:path w="10871" h="41150" extrusionOk="0">
                  <a:moveTo>
                    <a:pt x="297" y="1"/>
                  </a:moveTo>
                  <a:lnTo>
                    <a:pt x="1" y="39264"/>
                  </a:lnTo>
                  <a:cubicBezTo>
                    <a:pt x="1" y="40299"/>
                    <a:pt x="851" y="41149"/>
                    <a:pt x="1886" y="41149"/>
                  </a:cubicBezTo>
                  <a:lnTo>
                    <a:pt x="3365" y="41149"/>
                  </a:lnTo>
                  <a:cubicBezTo>
                    <a:pt x="4289" y="41149"/>
                    <a:pt x="5066" y="40484"/>
                    <a:pt x="5214" y="39559"/>
                  </a:cubicBezTo>
                  <a:lnTo>
                    <a:pt x="10870" y="38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707;p64">
              <a:extLst>
                <a:ext uri="{FF2B5EF4-FFF2-40B4-BE49-F238E27FC236}">
                  <a16:creationId xmlns:a16="http://schemas.microsoft.com/office/drawing/2014/main" id="{A1761AB2-530C-4510-81ED-B577144C3343}"/>
                </a:ext>
              </a:extLst>
            </p:cNvPr>
            <p:cNvSpPr/>
            <p:nvPr/>
          </p:nvSpPr>
          <p:spPr>
            <a:xfrm>
              <a:off x="3382525" y="4055650"/>
              <a:ext cx="287450" cy="1044125"/>
            </a:xfrm>
            <a:custGeom>
              <a:avLst/>
              <a:gdLst/>
              <a:ahLst/>
              <a:cxnLst/>
              <a:rect l="l" t="t" r="r" b="b"/>
              <a:pathLst>
                <a:path w="11498" h="41765" extrusionOk="0">
                  <a:moveTo>
                    <a:pt x="921" y="777"/>
                  </a:moveTo>
                  <a:lnTo>
                    <a:pt x="10832" y="4388"/>
                  </a:lnTo>
                  <a:lnTo>
                    <a:pt x="5213" y="39842"/>
                  </a:lnTo>
                  <a:cubicBezTo>
                    <a:pt x="5102" y="40619"/>
                    <a:pt x="4437" y="41173"/>
                    <a:pt x="3660" y="41173"/>
                  </a:cubicBezTo>
                  <a:lnTo>
                    <a:pt x="2181" y="41173"/>
                  </a:lnTo>
                  <a:cubicBezTo>
                    <a:pt x="1331" y="41173"/>
                    <a:pt x="629" y="40471"/>
                    <a:pt x="629" y="39584"/>
                  </a:cubicBezTo>
                  <a:lnTo>
                    <a:pt x="921" y="777"/>
                  </a:lnTo>
                  <a:close/>
                  <a:moveTo>
                    <a:pt x="597" y="1"/>
                  </a:moveTo>
                  <a:cubicBezTo>
                    <a:pt x="543" y="1"/>
                    <a:pt x="487" y="19"/>
                    <a:pt x="444" y="62"/>
                  </a:cubicBezTo>
                  <a:cubicBezTo>
                    <a:pt x="333" y="99"/>
                    <a:pt x="296" y="210"/>
                    <a:pt x="296" y="321"/>
                  </a:cubicBezTo>
                  <a:lnTo>
                    <a:pt x="0" y="39584"/>
                  </a:lnTo>
                  <a:cubicBezTo>
                    <a:pt x="0" y="40804"/>
                    <a:pt x="961" y="41765"/>
                    <a:pt x="2181" y="41765"/>
                  </a:cubicBezTo>
                  <a:lnTo>
                    <a:pt x="3660" y="41765"/>
                  </a:lnTo>
                  <a:cubicBezTo>
                    <a:pt x="4732" y="41765"/>
                    <a:pt x="5657" y="40989"/>
                    <a:pt x="5804" y="39953"/>
                  </a:cubicBezTo>
                  <a:lnTo>
                    <a:pt x="11461" y="4240"/>
                  </a:lnTo>
                  <a:cubicBezTo>
                    <a:pt x="11498" y="4092"/>
                    <a:pt x="11424" y="3944"/>
                    <a:pt x="11276" y="3907"/>
                  </a:cubicBezTo>
                  <a:lnTo>
                    <a:pt x="703" y="25"/>
                  </a:lnTo>
                  <a:cubicBezTo>
                    <a:pt x="672" y="10"/>
                    <a:pt x="63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708;p64">
              <a:extLst>
                <a:ext uri="{FF2B5EF4-FFF2-40B4-BE49-F238E27FC236}">
                  <a16:creationId xmlns:a16="http://schemas.microsoft.com/office/drawing/2014/main" id="{B416A058-65C1-4950-BB82-414A7D39B11B}"/>
                </a:ext>
              </a:extLst>
            </p:cNvPr>
            <p:cNvSpPr/>
            <p:nvPr/>
          </p:nvSpPr>
          <p:spPr>
            <a:xfrm>
              <a:off x="3397300" y="3850150"/>
              <a:ext cx="427050" cy="427050"/>
            </a:xfrm>
            <a:custGeom>
              <a:avLst/>
              <a:gdLst/>
              <a:ahLst/>
              <a:cxnLst/>
              <a:rect l="l" t="t" r="r" b="b"/>
              <a:pathLst>
                <a:path w="17082" h="17082" extrusionOk="0">
                  <a:moveTo>
                    <a:pt x="8541" y="1"/>
                  </a:moveTo>
                  <a:cubicBezTo>
                    <a:pt x="3846" y="1"/>
                    <a:pt x="1" y="3809"/>
                    <a:pt x="1" y="8541"/>
                  </a:cubicBezTo>
                  <a:cubicBezTo>
                    <a:pt x="1" y="13236"/>
                    <a:pt x="3846" y="17081"/>
                    <a:pt x="8541" y="17081"/>
                  </a:cubicBezTo>
                  <a:cubicBezTo>
                    <a:pt x="13273" y="17081"/>
                    <a:pt x="17081" y="13236"/>
                    <a:pt x="17081" y="8541"/>
                  </a:cubicBezTo>
                  <a:cubicBezTo>
                    <a:pt x="17081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709;p64">
              <a:extLst>
                <a:ext uri="{FF2B5EF4-FFF2-40B4-BE49-F238E27FC236}">
                  <a16:creationId xmlns:a16="http://schemas.microsoft.com/office/drawing/2014/main" id="{8C591227-7D56-408E-AB00-D8A2FC900D6F}"/>
                </a:ext>
              </a:extLst>
            </p:cNvPr>
            <p:cNvSpPr/>
            <p:nvPr/>
          </p:nvSpPr>
          <p:spPr>
            <a:xfrm>
              <a:off x="338990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2" y="17081"/>
                    <a:pt x="4511" y="16194"/>
                    <a:pt x="3032" y="14678"/>
                  </a:cubicBezTo>
                  <a:cubicBezTo>
                    <a:pt x="1554" y="13199"/>
                    <a:pt x="629" y="11129"/>
                    <a:pt x="629" y="8874"/>
                  </a:cubicBezTo>
                  <a:cubicBezTo>
                    <a:pt x="629" y="6582"/>
                    <a:pt x="1554" y="4548"/>
                    <a:pt x="3032" y="3032"/>
                  </a:cubicBezTo>
                  <a:cubicBezTo>
                    <a:pt x="4511" y="1554"/>
                    <a:pt x="6582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7" y="1"/>
                    <a:pt x="1" y="3994"/>
                    <a:pt x="1" y="8874"/>
                  </a:cubicBezTo>
                  <a:cubicBezTo>
                    <a:pt x="1" y="13754"/>
                    <a:pt x="3957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710;p64">
              <a:extLst>
                <a:ext uri="{FF2B5EF4-FFF2-40B4-BE49-F238E27FC236}">
                  <a16:creationId xmlns:a16="http://schemas.microsoft.com/office/drawing/2014/main" id="{E77D1348-95D0-459A-9D37-7B4A6AFD9EAF}"/>
                </a:ext>
              </a:extLst>
            </p:cNvPr>
            <p:cNvSpPr/>
            <p:nvPr/>
          </p:nvSpPr>
          <p:spPr>
            <a:xfrm>
              <a:off x="414317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4733" y="1"/>
                  </a:moveTo>
                  <a:lnTo>
                    <a:pt x="1" y="999"/>
                  </a:lnTo>
                  <a:lnTo>
                    <a:pt x="1" y="7580"/>
                  </a:lnTo>
                  <a:cubicBezTo>
                    <a:pt x="1" y="7580"/>
                    <a:pt x="3369" y="7646"/>
                    <a:pt x="6064" y="7646"/>
                  </a:cubicBezTo>
                  <a:cubicBezTo>
                    <a:pt x="7411" y="7646"/>
                    <a:pt x="8590" y="7629"/>
                    <a:pt x="9096" y="7580"/>
                  </a:cubicBezTo>
                  <a:cubicBezTo>
                    <a:pt x="10611" y="7395"/>
                    <a:pt x="9761" y="6397"/>
                    <a:pt x="9761" y="6397"/>
                  </a:cubicBezTo>
                  <a:lnTo>
                    <a:pt x="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711;p64">
              <a:extLst>
                <a:ext uri="{FF2B5EF4-FFF2-40B4-BE49-F238E27FC236}">
                  <a16:creationId xmlns:a16="http://schemas.microsoft.com/office/drawing/2014/main" id="{1D1BAF97-80B6-416D-8DDA-5112F55A1CAD}"/>
                </a:ext>
              </a:extLst>
            </p:cNvPr>
            <p:cNvSpPr/>
            <p:nvPr/>
          </p:nvSpPr>
          <p:spPr>
            <a:xfrm>
              <a:off x="4135800" y="4997850"/>
              <a:ext cx="265275" cy="206375"/>
            </a:xfrm>
            <a:custGeom>
              <a:avLst/>
              <a:gdLst/>
              <a:ahLst/>
              <a:cxnLst/>
              <a:rect l="l" t="t" r="r" b="b"/>
              <a:pathLst>
                <a:path w="10611" h="8255" extrusionOk="0">
                  <a:moveTo>
                    <a:pt x="4887" y="640"/>
                  </a:moveTo>
                  <a:lnTo>
                    <a:pt x="9797" y="6887"/>
                  </a:lnTo>
                  <a:lnTo>
                    <a:pt x="9834" y="6887"/>
                  </a:lnTo>
                  <a:cubicBezTo>
                    <a:pt x="9834" y="6887"/>
                    <a:pt x="9871" y="6961"/>
                    <a:pt x="9908" y="7035"/>
                  </a:cubicBezTo>
                  <a:cubicBezTo>
                    <a:pt x="9945" y="7109"/>
                    <a:pt x="9982" y="7219"/>
                    <a:pt x="9982" y="7256"/>
                  </a:cubicBezTo>
                  <a:cubicBezTo>
                    <a:pt x="9982" y="7330"/>
                    <a:pt x="9982" y="7330"/>
                    <a:pt x="9908" y="7404"/>
                  </a:cubicBezTo>
                  <a:cubicBezTo>
                    <a:pt x="9834" y="7441"/>
                    <a:pt x="9686" y="7552"/>
                    <a:pt x="9354" y="7589"/>
                  </a:cubicBezTo>
                  <a:cubicBezTo>
                    <a:pt x="8873" y="7626"/>
                    <a:pt x="7690" y="7663"/>
                    <a:pt x="6359" y="7663"/>
                  </a:cubicBezTo>
                  <a:cubicBezTo>
                    <a:pt x="5028" y="7663"/>
                    <a:pt x="3512" y="7626"/>
                    <a:pt x="2329" y="7626"/>
                  </a:cubicBezTo>
                  <a:cubicBezTo>
                    <a:pt x="1564" y="7602"/>
                    <a:pt x="938" y="7578"/>
                    <a:pt x="592" y="7564"/>
                  </a:cubicBezTo>
                  <a:lnTo>
                    <a:pt x="592" y="7564"/>
                  </a:lnTo>
                  <a:lnTo>
                    <a:pt x="592" y="1563"/>
                  </a:lnTo>
                  <a:lnTo>
                    <a:pt x="4887" y="640"/>
                  </a:lnTo>
                  <a:close/>
                  <a:moveTo>
                    <a:pt x="5015" y="0"/>
                  </a:moveTo>
                  <a:cubicBezTo>
                    <a:pt x="4995" y="0"/>
                    <a:pt x="4975" y="3"/>
                    <a:pt x="4954" y="10"/>
                  </a:cubicBezTo>
                  <a:lnTo>
                    <a:pt x="222" y="1008"/>
                  </a:lnTo>
                  <a:cubicBezTo>
                    <a:pt x="111" y="1045"/>
                    <a:pt x="0" y="1193"/>
                    <a:pt x="0" y="1304"/>
                  </a:cubicBezTo>
                  <a:lnTo>
                    <a:pt x="0" y="7885"/>
                  </a:lnTo>
                  <a:cubicBezTo>
                    <a:pt x="0" y="8033"/>
                    <a:pt x="111" y="8181"/>
                    <a:pt x="296" y="8181"/>
                  </a:cubicBezTo>
                  <a:cubicBezTo>
                    <a:pt x="296" y="8181"/>
                    <a:pt x="3660" y="8255"/>
                    <a:pt x="6359" y="8255"/>
                  </a:cubicBezTo>
                  <a:cubicBezTo>
                    <a:pt x="7690" y="8255"/>
                    <a:pt x="8873" y="8255"/>
                    <a:pt x="9428" y="8181"/>
                  </a:cubicBezTo>
                  <a:cubicBezTo>
                    <a:pt x="9797" y="8144"/>
                    <a:pt x="10093" y="8033"/>
                    <a:pt x="10278" y="7885"/>
                  </a:cubicBezTo>
                  <a:cubicBezTo>
                    <a:pt x="10500" y="7737"/>
                    <a:pt x="10611" y="7478"/>
                    <a:pt x="10611" y="7256"/>
                  </a:cubicBezTo>
                  <a:cubicBezTo>
                    <a:pt x="10611" y="7035"/>
                    <a:pt x="10500" y="6850"/>
                    <a:pt x="10426" y="6739"/>
                  </a:cubicBezTo>
                  <a:cubicBezTo>
                    <a:pt x="10352" y="6591"/>
                    <a:pt x="10315" y="6517"/>
                    <a:pt x="10278" y="6517"/>
                  </a:cubicBezTo>
                  <a:lnTo>
                    <a:pt x="5250" y="121"/>
                  </a:lnTo>
                  <a:cubicBezTo>
                    <a:pt x="5190" y="61"/>
                    <a:pt x="5105" y="0"/>
                    <a:pt x="5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712;p64">
              <a:extLst>
                <a:ext uri="{FF2B5EF4-FFF2-40B4-BE49-F238E27FC236}">
                  <a16:creationId xmlns:a16="http://schemas.microsoft.com/office/drawing/2014/main" id="{E6D10515-8E12-4A76-BB1A-3B507208BB04}"/>
                </a:ext>
              </a:extLst>
            </p:cNvPr>
            <p:cNvSpPr/>
            <p:nvPr/>
          </p:nvSpPr>
          <p:spPr>
            <a:xfrm>
              <a:off x="4008250" y="4063650"/>
              <a:ext cx="271750" cy="1028750"/>
            </a:xfrm>
            <a:custGeom>
              <a:avLst/>
              <a:gdLst/>
              <a:ahLst/>
              <a:cxnLst/>
              <a:rect l="l" t="t" r="r" b="b"/>
              <a:pathLst>
                <a:path w="10870" h="41150" extrusionOk="0">
                  <a:moveTo>
                    <a:pt x="10574" y="1"/>
                  </a:moveTo>
                  <a:lnTo>
                    <a:pt x="0" y="3883"/>
                  </a:lnTo>
                  <a:lnTo>
                    <a:pt x="5657" y="39559"/>
                  </a:lnTo>
                  <a:cubicBezTo>
                    <a:pt x="5805" y="40484"/>
                    <a:pt x="6581" y="41149"/>
                    <a:pt x="7505" y="41149"/>
                  </a:cubicBezTo>
                  <a:lnTo>
                    <a:pt x="8984" y="41149"/>
                  </a:lnTo>
                  <a:cubicBezTo>
                    <a:pt x="10019" y="41149"/>
                    <a:pt x="10870" y="40299"/>
                    <a:pt x="10870" y="39264"/>
                  </a:cubicBezTo>
                  <a:lnTo>
                    <a:pt x="10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713;p64">
              <a:extLst>
                <a:ext uri="{FF2B5EF4-FFF2-40B4-BE49-F238E27FC236}">
                  <a16:creationId xmlns:a16="http://schemas.microsoft.com/office/drawing/2014/main" id="{79E80038-7957-4D0B-954C-9EE6C85F5B7C}"/>
                </a:ext>
              </a:extLst>
            </p:cNvPr>
            <p:cNvSpPr/>
            <p:nvPr/>
          </p:nvSpPr>
          <p:spPr>
            <a:xfrm>
              <a:off x="3999925" y="4055650"/>
              <a:ext cx="287475" cy="1044125"/>
            </a:xfrm>
            <a:custGeom>
              <a:avLst/>
              <a:gdLst/>
              <a:ahLst/>
              <a:cxnLst/>
              <a:rect l="l" t="t" r="r" b="b"/>
              <a:pathLst>
                <a:path w="11499" h="41765" extrusionOk="0">
                  <a:moveTo>
                    <a:pt x="10577" y="764"/>
                  </a:moveTo>
                  <a:lnTo>
                    <a:pt x="10870" y="39584"/>
                  </a:lnTo>
                  <a:cubicBezTo>
                    <a:pt x="10870" y="40471"/>
                    <a:pt x="10167" y="41173"/>
                    <a:pt x="9317" y="41173"/>
                  </a:cubicBezTo>
                  <a:lnTo>
                    <a:pt x="7838" y="41173"/>
                  </a:lnTo>
                  <a:cubicBezTo>
                    <a:pt x="7062" y="41173"/>
                    <a:pt x="6396" y="40619"/>
                    <a:pt x="6285" y="39842"/>
                  </a:cubicBezTo>
                  <a:lnTo>
                    <a:pt x="666" y="4388"/>
                  </a:lnTo>
                  <a:lnTo>
                    <a:pt x="10577" y="764"/>
                  </a:lnTo>
                  <a:close/>
                  <a:moveTo>
                    <a:pt x="10902" y="1"/>
                  </a:moveTo>
                  <a:cubicBezTo>
                    <a:pt x="10863" y="1"/>
                    <a:pt x="10827" y="10"/>
                    <a:pt x="10796" y="25"/>
                  </a:cubicBezTo>
                  <a:lnTo>
                    <a:pt x="222" y="3907"/>
                  </a:lnTo>
                  <a:cubicBezTo>
                    <a:pt x="74" y="3944"/>
                    <a:pt x="0" y="4092"/>
                    <a:pt x="37" y="4240"/>
                  </a:cubicBezTo>
                  <a:lnTo>
                    <a:pt x="5657" y="39953"/>
                  </a:lnTo>
                  <a:cubicBezTo>
                    <a:pt x="5842" y="40989"/>
                    <a:pt x="6766" y="41765"/>
                    <a:pt x="7838" y="41765"/>
                  </a:cubicBezTo>
                  <a:lnTo>
                    <a:pt x="9317" y="41765"/>
                  </a:lnTo>
                  <a:cubicBezTo>
                    <a:pt x="10500" y="41765"/>
                    <a:pt x="11498" y="40804"/>
                    <a:pt x="11498" y="39584"/>
                  </a:cubicBezTo>
                  <a:lnTo>
                    <a:pt x="11203" y="321"/>
                  </a:lnTo>
                  <a:cubicBezTo>
                    <a:pt x="11203" y="210"/>
                    <a:pt x="11129" y="99"/>
                    <a:pt x="11055" y="62"/>
                  </a:cubicBezTo>
                  <a:cubicBezTo>
                    <a:pt x="11011" y="19"/>
                    <a:pt x="10955" y="1"/>
                    <a:pt x="10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714;p64">
              <a:extLst>
                <a:ext uri="{FF2B5EF4-FFF2-40B4-BE49-F238E27FC236}">
                  <a16:creationId xmlns:a16="http://schemas.microsoft.com/office/drawing/2014/main" id="{2B1A17B3-E8FB-492A-AF62-1D79E35218E9}"/>
                </a:ext>
              </a:extLst>
            </p:cNvPr>
            <p:cNvSpPr/>
            <p:nvPr/>
          </p:nvSpPr>
          <p:spPr>
            <a:xfrm>
              <a:off x="3844650" y="3850150"/>
              <a:ext cx="427950" cy="427050"/>
            </a:xfrm>
            <a:custGeom>
              <a:avLst/>
              <a:gdLst/>
              <a:ahLst/>
              <a:cxnLst/>
              <a:rect l="l" t="t" r="r" b="b"/>
              <a:pathLst>
                <a:path w="17118" h="17082" extrusionOk="0">
                  <a:moveTo>
                    <a:pt x="8541" y="1"/>
                  </a:moveTo>
                  <a:cubicBezTo>
                    <a:pt x="3845" y="1"/>
                    <a:pt x="0" y="3809"/>
                    <a:pt x="0" y="8541"/>
                  </a:cubicBezTo>
                  <a:cubicBezTo>
                    <a:pt x="0" y="13236"/>
                    <a:pt x="3845" y="17081"/>
                    <a:pt x="8541" y="17081"/>
                  </a:cubicBezTo>
                  <a:cubicBezTo>
                    <a:pt x="13273" y="17081"/>
                    <a:pt x="17118" y="13236"/>
                    <a:pt x="17118" y="8541"/>
                  </a:cubicBezTo>
                  <a:cubicBezTo>
                    <a:pt x="17118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715;p64">
              <a:extLst>
                <a:ext uri="{FF2B5EF4-FFF2-40B4-BE49-F238E27FC236}">
                  <a16:creationId xmlns:a16="http://schemas.microsoft.com/office/drawing/2014/main" id="{B37E7182-4C52-47A4-8CD8-7DF56837C024}"/>
                </a:ext>
              </a:extLst>
            </p:cNvPr>
            <p:cNvSpPr/>
            <p:nvPr/>
          </p:nvSpPr>
          <p:spPr>
            <a:xfrm>
              <a:off x="383725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1" y="17081"/>
                    <a:pt x="4511" y="16194"/>
                    <a:pt x="3032" y="14678"/>
                  </a:cubicBezTo>
                  <a:cubicBezTo>
                    <a:pt x="1553" y="13199"/>
                    <a:pt x="629" y="11129"/>
                    <a:pt x="629" y="8874"/>
                  </a:cubicBezTo>
                  <a:cubicBezTo>
                    <a:pt x="629" y="6582"/>
                    <a:pt x="1553" y="4548"/>
                    <a:pt x="3032" y="3032"/>
                  </a:cubicBezTo>
                  <a:cubicBezTo>
                    <a:pt x="4511" y="1554"/>
                    <a:pt x="6581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6" y="1"/>
                    <a:pt x="1" y="3994"/>
                    <a:pt x="1" y="8874"/>
                  </a:cubicBezTo>
                  <a:cubicBezTo>
                    <a:pt x="1" y="13754"/>
                    <a:pt x="3956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716;p64">
              <a:extLst>
                <a:ext uri="{FF2B5EF4-FFF2-40B4-BE49-F238E27FC236}">
                  <a16:creationId xmlns:a16="http://schemas.microsoft.com/office/drawing/2014/main" id="{835DBB36-4014-48B9-B18F-56DA27B4E96B}"/>
                </a:ext>
              </a:extLst>
            </p:cNvPr>
            <p:cNvSpPr/>
            <p:nvPr/>
          </p:nvSpPr>
          <p:spPr>
            <a:xfrm>
              <a:off x="3685675" y="2397200"/>
              <a:ext cx="332750" cy="450150"/>
            </a:xfrm>
            <a:custGeom>
              <a:avLst/>
              <a:gdLst/>
              <a:ahLst/>
              <a:cxnLst/>
              <a:rect l="l" t="t" r="r" b="b"/>
              <a:pathLst>
                <a:path w="13310" h="18006" extrusionOk="0">
                  <a:moveTo>
                    <a:pt x="6433" y="1"/>
                  </a:moveTo>
                  <a:cubicBezTo>
                    <a:pt x="5657" y="1"/>
                    <a:pt x="4881" y="112"/>
                    <a:pt x="4252" y="333"/>
                  </a:cubicBezTo>
                  <a:cubicBezTo>
                    <a:pt x="0" y="2034"/>
                    <a:pt x="1442" y="9280"/>
                    <a:pt x="2034" y="12755"/>
                  </a:cubicBezTo>
                  <a:cubicBezTo>
                    <a:pt x="2516" y="15718"/>
                    <a:pt x="5405" y="18006"/>
                    <a:pt x="8369" y="18006"/>
                  </a:cubicBezTo>
                  <a:cubicBezTo>
                    <a:pt x="8586" y="18006"/>
                    <a:pt x="8804" y="17994"/>
                    <a:pt x="9021" y="17968"/>
                  </a:cubicBezTo>
                  <a:cubicBezTo>
                    <a:pt x="13125" y="17525"/>
                    <a:pt x="13310" y="12534"/>
                    <a:pt x="13162" y="9391"/>
                  </a:cubicBezTo>
                  <a:cubicBezTo>
                    <a:pt x="12903" y="4770"/>
                    <a:pt x="12090" y="38"/>
                    <a:pt x="64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717;p64">
              <a:extLst>
                <a:ext uri="{FF2B5EF4-FFF2-40B4-BE49-F238E27FC236}">
                  <a16:creationId xmlns:a16="http://schemas.microsoft.com/office/drawing/2014/main" id="{B8E624A6-C924-4C1A-BAB4-DA7163434A9C}"/>
                </a:ext>
              </a:extLst>
            </p:cNvPr>
            <p:cNvSpPr/>
            <p:nvPr/>
          </p:nvSpPr>
          <p:spPr>
            <a:xfrm>
              <a:off x="3710625" y="2388875"/>
              <a:ext cx="312425" cy="466800"/>
            </a:xfrm>
            <a:custGeom>
              <a:avLst/>
              <a:gdLst/>
              <a:ahLst/>
              <a:cxnLst/>
              <a:rect l="l" t="t" r="r" b="b"/>
              <a:pathLst>
                <a:path w="12497" h="18672" extrusionOk="0">
                  <a:moveTo>
                    <a:pt x="5435" y="629"/>
                  </a:moveTo>
                  <a:cubicBezTo>
                    <a:pt x="6803" y="629"/>
                    <a:pt x="7838" y="925"/>
                    <a:pt x="8689" y="1406"/>
                  </a:cubicBezTo>
                  <a:cubicBezTo>
                    <a:pt x="9909" y="2145"/>
                    <a:pt x="10648" y="3365"/>
                    <a:pt x="11092" y="4807"/>
                  </a:cubicBezTo>
                  <a:cubicBezTo>
                    <a:pt x="11572" y="6286"/>
                    <a:pt x="11757" y="8023"/>
                    <a:pt x="11831" y="9761"/>
                  </a:cubicBezTo>
                  <a:cubicBezTo>
                    <a:pt x="11868" y="10168"/>
                    <a:pt x="11868" y="10648"/>
                    <a:pt x="11868" y="11129"/>
                  </a:cubicBezTo>
                  <a:cubicBezTo>
                    <a:pt x="11868" y="12645"/>
                    <a:pt x="11720" y="14309"/>
                    <a:pt x="11129" y="15602"/>
                  </a:cubicBezTo>
                  <a:cubicBezTo>
                    <a:pt x="10870" y="16231"/>
                    <a:pt x="10463" y="16786"/>
                    <a:pt x="9983" y="17229"/>
                  </a:cubicBezTo>
                  <a:cubicBezTo>
                    <a:pt x="9465" y="17636"/>
                    <a:pt x="8837" y="17932"/>
                    <a:pt x="8023" y="18006"/>
                  </a:cubicBezTo>
                  <a:cubicBezTo>
                    <a:pt x="7801" y="18043"/>
                    <a:pt x="7617" y="18043"/>
                    <a:pt x="7395" y="18043"/>
                  </a:cubicBezTo>
                  <a:cubicBezTo>
                    <a:pt x="5990" y="18043"/>
                    <a:pt x="4585" y="17488"/>
                    <a:pt x="3476" y="16601"/>
                  </a:cubicBezTo>
                  <a:cubicBezTo>
                    <a:pt x="2367" y="15676"/>
                    <a:pt x="1553" y="14419"/>
                    <a:pt x="1332" y="13052"/>
                  </a:cubicBezTo>
                  <a:cubicBezTo>
                    <a:pt x="1073" y="11462"/>
                    <a:pt x="629" y="9059"/>
                    <a:pt x="629" y="6840"/>
                  </a:cubicBezTo>
                  <a:cubicBezTo>
                    <a:pt x="629" y="5509"/>
                    <a:pt x="777" y="4216"/>
                    <a:pt x="1221" y="3217"/>
                  </a:cubicBezTo>
                  <a:cubicBezTo>
                    <a:pt x="1627" y="2182"/>
                    <a:pt x="2293" y="1406"/>
                    <a:pt x="3365" y="962"/>
                  </a:cubicBezTo>
                  <a:cubicBezTo>
                    <a:pt x="3957" y="740"/>
                    <a:pt x="4659" y="629"/>
                    <a:pt x="5398" y="629"/>
                  </a:cubicBezTo>
                  <a:close/>
                  <a:moveTo>
                    <a:pt x="5398" y="1"/>
                  </a:moveTo>
                  <a:cubicBezTo>
                    <a:pt x="4585" y="1"/>
                    <a:pt x="3809" y="149"/>
                    <a:pt x="3143" y="408"/>
                  </a:cubicBezTo>
                  <a:cubicBezTo>
                    <a:pt x="1886" y="888"/>
                    <a:pt x="1110" y="1812"/>
                    <a:pt x="629" y="2959"/>
                  </a:cubicBezTo>
                  <a:cubicBezTo>
                    <a:pt x="149" y="4105"/>
                    <a:pt x="1" y="5473"/>
                    <a:pt x="1" y="6840"/>
                  </a:cubicBezTo>
                  <a:cubicBezTo>
                    <a:pt x="1" y="9133"/>
                    <a:pt x="481" y="11573"/>
                    <a:pt x="740" y="13162"/>
                  </a:cubicBezTo>
                  <a:cubicBezTo>
                    <a:pt x="999" y="14715"/>
                    <a:pt x="1886" y="16083"/>
                    <a:pt x="3069" y="17081"/>
                  </a:cubicBezTo>
                  <a:cubicBezTo>
                    <a:pt x="4289" y="18043"/>
                    <a:pt x="5842" y="18671"/>
                    <a:pt x="7395" y="18671"/>
                  </a:cubicBezTo>
                  <a:cubicBezTo>
                    <a:pt x="7617" y="18671"/>
                    <a:pt x="7838" y="18634"/>
                    <a:pt x="8060" y="18634"/>
                  </a:cubicBezTo>
                  <a:cubicBezTo>
                    <a:pt x="9021" y="18523"/>
                    <a:pt x="9761" y="18190"/>
                    <a:pt x="10352" y="17673"/>
                  </a:cubicBezTo>
                  <a:cubicBezTo>
                    <a:pt x="11277" y="16970"/>
                    <a:pt x="11794" y="15861"/>
                    <a:pt x="12090" y="14715"/>
                  </a:cubicBezTo>
                  <a:cubicBezTo>
                    <a:pt x="12423" y="13569"/>
                    <a:pt x="12497" y="12312"/>
                    <a:pt x="12497" y="11129"/>
                  </a:cubicBezTo>
                  <a:cubicBezTo>
                    <a:pt x="12497" y="10648"/>
                    <a:pt x="12497" y="10168"/>
                    <a:pt x="12460" y="9724"/>
                  </a:cubicBezTo>
                  <a:cubicBezTo>
                    <a:pt x="12312" y="7395"/>
                    <a:pt x="12053" y="4992"/>
                    <a:pt x="11092" y="3143"/>
                  </a:cubicBezTo>
                  <a:cubicBezTo>
                    <a:pt x="10611" y="2219"/>
                    <a:pt x="9909" y="1443"/>
                    <a:pt x="8985" y="888"/>
                  </a:cubicBezTo>
                  <a:cubicBezTo>
                    <a:pt x="8060" y="334"/>
                    <a:pt x="6877" y="38"/>
                    <a:pt x="5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718;p64">
              <a:extLst>
                <a:ext uri="{FF2B5EF4-FFF2-40B4-BE49-F238E27FC236}">
                  <a16:creationId xmlns:a16="http://schemas.microsoft.com/office/drawing/2014/main" id="{E1B24A69-9503-4C04-8FEA-052E34D10E58}"/>
                </a:ext>
              </a:extLst>
            </p:cNvPr>
            <p:cNvSpPr/>
            <p:nvPr/>
          </p:nvSpPr>
          <p:spPr>
            <a:xfrm>
              <a:off x="3762400" y="2725350"/>
              <a:ext cx="136800" cy="153425"/>
            </a:xfrm>
            <a:custGeom>
              <a:avLst/>
              <a:gdLst/>
              <a:ahLst/>
              <a:cxnLst/>
              <a:rect l="l" t="t" r="r" b="b"/>
              <a:pathLst>
                <a:path w="5472" h="6137" extrusionOk="0">
                  <a:moveTo>
                    <a:pt x="1639" y="0"/>
                  </a:moveTo>
                  <a:cubicBezTo>
                    <a:pt x="994" y="0"/>
                    <a:pt x="403" y="187"/>
                    <a:pt x="0" y="702"/>
                  </a:cubicBezTo>
                  <a:lnTo>
                    <a:pt x="444" y="5730"/>
                  </a:lnTo>
                  <a:lnTo>
                    <a:pt x="5250" y="6136"/>
                  </a:lnTo>
                  <a:lnTo>
                    <a:pt x="5472" y="1330"/>
                  </a:lnTo>
                  <a:cubicBezTo>
                    <a:pt x="5472" y="1330"/>
                    <a:pt x="3360" y="0"/>
                    <a:pt x="1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719;p64">
              <a:extLst>
                <a:ext uri="{FF2B5EF4-FFF2-40B4-BE49-F238E27FC236}">
                  <a16:creationId xmlns:a16="http://schemas.microsoft.com/office/drawing/2014/main" id="{4337E5C0-ADEA-488B-AA70-3638D8F75BB9}"/>
                </a:ext>
              </a:extLst>
            </p:cNvPr>
            <p:cNvSpPr/>
            <p:nvPr/>
          </p:nvSpPr>
          <p:spPr>
            <a:xfrm>
              <a:off x="3755000" y="2717000"/>
              <a:ext cx="151600" cy="169525"/>
            </a:xfrm>
            <a:custGeom>
              <a:avLst/>
              <a:gdLst/>
              <a:ahLst/>
              <a:cxnLst/>
              <a:rect l="l" t="t" r="r" b="b"/>
              <a:pathLst>
                <a:path w="6064" h="6781" extrusionOk="0">
                  <a:moveTo>
                    <a:pt x="1923" y="629"/>
                  </a:moveTo>
                  <a:cubicBezTo>
                    <a:pt x="2699" y="629"/>
                    <a:pt x="3660" y="925"/>
                    <a:pt x="4363" y="1257"/>
                  </a:cubicBezTo>
                  <a:cubicBezTo>
                    <a:pt x="4732" y="1442"/>
                    <a:pt x="5028" y="1590"/>
                    <a:pt x="5250" y="1701"/>
                  </a:cubicBezTo>
                  <a:cubicBezTo>
                    <a:pt x="5321" y="1749"/>
                    <a:pt x="5377" y="1781"/>
                    <a:pt x="5428" y="1807"/>
                  </a:cubicBezTo>
                  <a:lnTo>
                    <a:pt x="5428" y="1807"/>
                  </a:lnTo>
                  <a:lnTo>
                    <a:pt x="5250" y="6138"/>
                  </a:lnTo>
                  <a:lnTo>
                    <a:pt x="998" y="5768"/>
                  </a:lnTo>
                  <a:lnTo>
                    <a:pt x="638" y="1112"/>
                  </a:lnTo>
                  <a:lnTo>
                    <a:pt x="638" y="1112"/>
                  </a:lnTo>
                  <a:cubicBezTo>
                    <a:pt x="779" y="950"/>
                    <a:pt x="963" y="838"/>
                    <a:pt x="1146" y="777"/>
                  </a:cubicBezTo>
                  <a:cubicBezTo>
                    <a:pt x="1368" y="666"/>
                    <a:pt x="1664" y="629"/>
                    <a:pt x="1923" y="629"/>
                  </a:cubicBezTo>
                  <a:close/>
                  <a:moveTo>
                    <a:pt x="1923" y="0"/>
                  </a:moveTo>
                  <a:cubicBezTo>
                    <a:pt x="1590" y="0"/>
                    <a:pt x="1257" y="74"/>
                    <a:pt x="925" y="185"/>
                  </a:cubicBezTo>
                  <a:cubicBezTo>
                    <a:pt x="592" y="333"/>
                    <a:pt x="296" y="518"/>
                    <a:pt x="74" y="814"/>
                  </a:cubicBezTo>
                  <a:cubicBezTo>
                    <a:pt x="0" y="888"/>
                    <a:pt x="0" y="962"/>
                    <a:pt x="0" y="1036"/>
                  </a:cubicBezTo>
                  <a:lnTo>
                    <a:pt x="407" y="6064"/>
                  </a:lnTo>
                  <a:cubicBezTo>
                    <a:pt x="444" y="6212"/>
                    <a:pt x="555" y="6359"/>
                    <a:pt x="703" y="6359"/>
                  </a:cubicBezTo>
                  <a:lnTo>
                    <a:pt x="5509" y="6766"/>
                  </a:lnTo>
                  <a:cubicBezTo>
                    <a:pt x="5539" y="6776"/>
                    <a:pt x="5566" y="6781"/>
                    <a:pt x="5591" y="6781"/>
                  </a:cubicBezTo>
                  <a:cubicBezTo>
                    <a:pt x="5659" y="6781"/>
                    <a:pt x="5714" y="6746"/>
                    <a:pt x="5768" y="6692"/>
                  </a:cubicBezTo>
                  <a:cubicBezTo>
                    <a:pt x="5805" y="6655"/>
                    <a:pt x="5842" y="6581"/>
                    <a:pt x="5842" y="6470"/>
                  </a:cubicBezTo>
                  <a:lnTo>
                    <a:pt x="6063" y="1664"/>
                  </a:lnTo>
                  <a:cubicBezTo>
                    <a:pt x="6063" y="1553"/>
                    <a:pt x="6026" y="1442"/>
                    <a:pt x="5916" y="1405"/>
                  </a:cubicBezTo>
                  <a:cubicBezTo>
                    <a:pt x="5916" y="1368"/>
                    <a:pt x="5398" y="1036"/>
                    <a:pt x="4622" y="703"/>
                  </a:cubicBezTo>
                  <a:cubicBezTo>
                    <a:pt x="3845" y="370"/>
                    <a:pt x="2884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720;p64">
              <a:extLst>
                <a:ext uri="{FF2B5EF4-FFF2-40B4-BE49-F238E27FC236}">
                  <a16:creationId xmlns:a16="http://schemas.microsoft.com/office/drawing/2014/main" id="{3191EFE4-2B34-4FB3-B17F-AA118234EE53}"/>
                </a:ext>
              </a:extLst>
            </p:cNvPr>
            <p:cNvSpPr/>
            <p:nvPr/>
          </p:nvSpPr>
          <p:spPr>
            <a:xfrm>
              <a:off x="3642950" y="2338775"/>
              <a:ext cx="450350" cy="524625"/>
            </a:xfrm>
            <a:custGeom>
              <a:avLst/>
              <a:gdLst/>
              <a:ahLst/>
              <a:cxnLst/>
              <a:rect l="l" t="t" r="r" b="b"/>
              <a:pathLst>
                <a:path w="18014" h="20985" extrusionOk="0">
                  <a:moveTo>
                    <a:pt x="11262" y="9730"/>
                  </a:moveTo>
                  <a:cubicBezTo>
                    <a:pt x="11883" y="9730"/>
                    <a:pt x="12619" y="11617"/>
                    <a:pt x="12727" y="11913"/>
                  </a:cubicBezTo>
                  <a:cubicBezTo>
                    <a:pt x="12727" y="12911"/>
                    <a:pt x="12616" y="14538"/>
                    <a:pt x="12357" y="15092"/>
                  </a:cubicBezTo>
                  <a:cubicBezTo>
                    <a:pt x="12209" y="15351"/>
                    <a:pt x="11913" y="15647"/>
                    <a:pt x="11544" y="15906"/>
                  </a:cubicBezTo>
                  <a:cubicBezTo>
                    <a:pt x="12024" y="15277"/>
                    <a:pt x="12172" y="14760"/>
                    <a:pt x="11728" y="14686"/>
                  </a:cubicBezTo>
                  <a:cubicBezTo>
                    <a:pt x="10250" y="14464"/>
                    <a:pt x="10028" y="13429"/>
                    <a:pt x="10656" y="10693"/>
                  </a:cubicBezTo>
                  <a:cubicBezTo>
                    <a:pt x="10817" y="9991"/>
                    <a:pt x="11032" y="9730"/>
                    <a:pt x="11262" y="9730"/>
                  </a:cubicBezTo>
                  <a:close/>
                  <a:moveTo>
                    <a:pt x="6846" y="1"/>
                  </a:moveTo>
                  <a:cubicBezTo>
                    <a:pt x="3183" y="1"/>
                    <a:pt x="1" y="4529"/>
                    <a:pt x="1229" y="9658"/>
                  </a:cubicBezTo>
                  <a:cubicBezTo>
                    <a:pt x="1931" y="12652"/>
                    <a:pt x="3743" y="17348"/>
                    <a:pt x="7144" y="18272"/>
                  </a:cubicBezTo>
                  <a:cubicBezTo>
                    <a:pt x="7305" y="18314"/>
                    <a:pt x="7471" y="18333"/>
                    <a:pt x="7640" y="18333"/>
                  </a:cubicBezTo>
                  <a:cubicBezTo>
                    <a:pt x="8367" y="18333"/>
                    <a:pt x="9153" y="17975"/>
                    <a:pt x="9843" y="17496"/>
                  </a:cubicBezTo>
                  <a:lnTo>
                    <a:pt x="9843" y="17496"/>
                  </a:lnTo>
                  <a:cubicBezTo>
                    <a:pt x="9806" y="17606"/>
                    <a:pt x="9806" y="17717"/>
                    <a:pt x="9806" y="17828"/>
                  </a:cubicBezTo>
                  <a:cubicBezTo>
                    <a:pt x="10019" y="18643"/>
                    <a:pt x="9824" y="20985"/>
                    <a:pt x="11498" y="20985"/>
                  </a:cubicBezTo>
                  <a:cubicBezTo>
                    <a:pt x="11571" y="20985"/>
                    <a:pt x="11648" y="20980"/>
                    <a:pt x="11728" y="20971"/>
                  </a:cubicBezTo>
                  <a:cubicBezTo>
                    <a:pt x="13614" y="20749"/>
                    <a:pt x="14871" y="17422"/>
                    <a:pt x="14871" y="15943"/>
                  </a:cubicBezTo>
                  <a:cubicBezTo>
                    <a:pt x="14871" y="14464"/>
                    <a:pt x="13392" y="13614"/>
                    <a:pt x="13392" y="13614"/>
                  </a:cubicBezTo>
                  <a:lnTo>
                    <a:pt x="12985" y="7957"/>
                  </a:lnTo>
                  <a:cubicBezTo>
                    <a:pt x="12985" y="7957"/>
                    <a:pt x="14649" y="7957"/>
                    <a:pt x="16313" y="5887"/>
                  </a:cubicBezTo>
                  <a:cubicBezTo>
                    <a:pt x="18013" y="3779"/>
                    <a:pt x="11285" y="230"/>
                    <a:pt x="7107" y="8"/>
                  </a:cubicBezTo>
                  <a:cubicBezTo>
                    <a:pt x="7020" y="3"/>
                    <a:pt x="6933" y="1"/>
                    <a:pt x="6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721;p64">
              <a:extLst>
                <a:ext uri="{FF2B5EF4-FFF2-40B4-BE49-F238E27FC236}">
                  <a16:creationId xmlns:a16="http://schemas.microsoft.com/office/drawing/2014/main" id="{EF297879-9F63-4EC8-8388-0DFFA9180444}"/>
                </a:ext>
              </a:extLst>
            </p:cNvPr>
            <p:cNvSpPr/>
            <p:nvPr/>
          </p:nvSpPr>
          <p:spPr>
            <a:xfrm>
              <a:off x="3658875" y="2330650"/>
              <a:ext cx="406700" cy="540725"/>
            </a:xfrm>
            <a:custGeom>
              <a:avLst/>
              <a:gdLst/>
              <a:ahLst/>
              <a:cxnLst/>
              <a:rect l="l" t="t" r="r" b="b"/>
              <a:pathLst>
                <a:path w="16268" h="21629" extrusionOk="0">
                  <a:moveTo>
                    <a:pt x="10685" y="10389"/>
                  </a:moveTo>
                  <a:cubicBezTo>
                    <a:pt x="10796" y="10463"/>
                    <a:pt x="10907" y="10574"/>
                    <a:pt x="11018" y="10759"/>
                  </a:cubicBezTo>
                  <a:cubicBezTo>
                    <a:pt x="11376" y="11248"/>
                    <a:pt x="11677" y="11966"/>
                    <a:pt x="11794" y="12256"/>
                  </a:cubicBezTo>
                  <a:lnTo>
                    <a:pt x="11794" y="12256"/>
                  </a:lnTo>
                  <a:cubicBezTo>
                    <a:pt x="11793" y="12736"/>
                    <a:pt x="11756" y="13392"/>
                    <a:pt x="11683" y="13976"/>
                  </a:cubicBezTo>
                  <a:cubicBezTo>
                    <a:pt x="11646" y="14271"/>
                    <a:pt x="11609" y="14530"/>
                    <a:pt x="11572" y="14752"/>
                  </a:cubicBezTo>
                  <a:cubicBezTo>
                    <a:pt x="11562" y="14821"/>
                    <a:pt x="11550" y="14885"/>
                    <a:pt x="11536" y="14943"/>
                  </a:cubicBezTo>
                  <a:lnTo>
                    <a:pt x="11536" y="14943"/>
                  </a:lnTo>
                  <a:cubicBezTo>
                    <a:pt x="11524" y="14928"/>
                    <a:pt x="11512" y="14914"/>
                    <a:pt x="11498" y="14900"/>
                  </a:cubicBezTo>
                  <a:cubicBezTo>
                    <a:pt x="11424" y="14789"/>
                    <a:pt x="11276" y="14715"/>
                    <a:pt x="11128" y="14715"/>
                  </a:cubicBezTo>
                  <a:cubicBezTo>
                    <a:pt x="10685" y="14641"/>
                    <a:pt x="10426" y="14493"/>
                    <a:pt x="10278" y="14308"/>
                  </a:cubicBezTo>
                  <a:cubicBezTo>
                    <a:pt x="10093" y="14124"/>
                    <a:pt x="9982" y="13791"/>
                    <a:pt x="9982" y="13273"/>
                  </a:cubicBezTo>
                  <a:cubicBezTo>
                    <a:pt x="9982" y="12756"/>
                    <a:pt x="10093" y="12016"/>
                    <a:pt x="10315" y="11092"/>
                  </a:cubicBezTo>
                  <a:cubicBezTo>
                    <a:pt x="10389" y="10759"/>
                    <a:pt x="10500" y="10537"/>
                    <a:pt x="10574" y="10463"/>
                  </a:cubicBezTo>
                  <a:lnTo>
                    <a:pt x="10611" y="10389"/>
                  </a:lnTo>
                  <a:close/>
                  <a:moveTo>
                    <a:pt x="6433" y="629"/>
                  </a:moveTo>
                  <a:cubicBezTo>
                    <a:pt x="8245" y="740"/>
                    <a:pt x="10611" y="1480"/>
                    <a:pt x="12459" y="2478"/>
                  </a:cubicBezTo>
                  <a:cubicBezTo>
                    <a:pt x="13384" y="2958"/>
                    <a:pt x="14234" y="3513"/>
                    <a:pt x="14789" y="4031"/>
                  </a:cubicBezTo>
                  <a:cubicBezTo>
                    <a:pt x="15084" y="4289"/>
                    <a:pt x="15306" y="4585"/>
                    <a:pt x="15417" y="4807"/>
                  </a:cubicBezTo>
                  <a:cubicBezTo>
                    <a:pt x="15565" y="5066"/>
                    <a:pt x="15639" y="5288"/>
                    <a:pt x="15639" y="5472"/>
                  </a:cubicBezTo>
                  <a:cubicBezTo>
                    <a:pt x="15639" y="5657"/>
                    <a:pt x="15602" y="5842"/>
                    <a:pt x="15454" y="5990"/>
                  </a:cubicBezTo>
                  <a:cubicBezTo>
                    <a:pt x="14641" y="7025"/>
                    <a:pt x="13864" y="7506"/>
                    <a:pt x="13273" y="7765"/>
                  </a:cubicBezTo>
                  <a:cubicBezTo>
                    <a:pt x="12977" y="7875"/>
                    <a:pt x="12718" y="7912"/>
                    <a:pt x="12570" y="7949"/>
                  </a:cubicBezTo>
                  <a:cubicBezTo>
                    <a:pt x="12496" y="7986"/>
                    <a:pt x="12422" y="7986"/>
                    <a:pt x="12385" y="7986"/>
                  </a:cubicBezTo>
                  <a:lnTo>
                    <a:pt x="12348" y="7986"/>
                  </a:lnTo>
                  <a:cubicBezTo>
                    <a:pt x="12238" y="7986"/>
                    <a:pt x="12164" y="8023"/>
                    <a:pt x="12090" y="8097"/>
                  </a:cubicBezTo>
                  <a:cubicBezTo>
                    <a:pt x="12053" y="8134"/>
                    <a:pt x="12016" y="8245"/>
                    <a:pt x="12016" y="8319"/>
                  </a:cubicBezTo>
                  <a:lnTo>
                    <a:pt x="12294" y="11868"/>
                  </a:lnTo>
                  <a:lnTo>
                    <a:pt x="12294" y="11868"/>
                  </a:lnTo>
                  <a:cubicBezTo>
                    <a:pt x="12196" y="11621"/>
                    <a:pt x="12030" y="11256"/>
                    <a:pt x="11831" y="10907"/>
                  </a:cubicBezTo>
                  <a:cubicBezTo>
                    <a:pt x="11683" y="10648"/>
                    <a:pt x="11535" y="10389"/>
                    <a:pt x="11350" y="10168"/>
                  </a:cubicBezTo>
                  <a:cubicBezTo>
                    <a:pt x="11239" y="10057"/>
                    <a:pt x="11165" y="9946"/>
                    <a:pt x="11055" y="9872"/>
                  </a:cubicBezTo>
                  <a:cubicBezTo>
                    <a:pt x="10907" y="9798"/>
                    <a:pt x="10796" y="9761"/>
                    <a:pt x="10648" y="9761"/>
                  </a:cubicBezTo>
                  <a:cubicBezTo>
                    <a:pt x="10500" y="9761"/>
                    <a:pt x="10389" y="9798"/>
                    <a:pt x="10278" y="9872"/>
                  </a:cubicBezTo>
                  <a:cubicBezTo>
                    <a:pt x="10130" y="9946"/>
                    <a:pt x="10056" y="10094"/>
                    <a:pt x="9945" y="10279"/>
                  </a:cubicBezTo>
                  <a:cubicBezTo>
                    <a:pt x="9871" y="10463"/>
                    <a:pt x="9798" y="10685"/>
                    <a:pt x="9724" y="10944"/>
                  </a:cubicBezTo>
                  <a:cubicBezTo>
                    <a:pt x="9502" y="11905"/>
                    <a:pt x="9391" y="12645"/>
                    <a:pt x="9391" y="13273"/>
                  </a:cubicBezTo>
                  <a:cubicBezTo>
                    <a:pt x="9391" y="13865"/>
                    <a:pt x="9502" y="14345"/>
                    <a:pt x="9798" y="14678"/>
                  </a:cubicBezTo>
                  <a:cubicBezTo>
                    <a:pt x="10056" y="15048"/>
                    <a:pt x="10500" y="15233"/>
                    <a:pt x="11018" y="15307"/>
                  </a:cubicBezTo>
                  <a:lnTo>
                    <a:pt x="11055" y="15307"/>
                  </a:lnTo>
                  <a:cubicBezTo>
                    <a:pt x="11055" y="15344"/>
                    <a:pt x="11018" y="15454"/>
                    <a:pt x="10944" y="15602"/>
                  </a:cubicBezTo>
                  <a:cubicBezTo>
                    <a:pt x="10907" y="15713"/>
                    <a:pt x="10796" y="15898"/>
                    <a:pt x="10648" y="16046"/>
                  </a:cubicBezTo>
                  <a:cubicBezTo>
                    <a:pt x="10574" y="16194"/>
                    <a:pt x="10574" y="16379"/>
                    <a:pt x="10685" y="16453"/>
                  </a:cubicBezTo>
                  <a:cubicBezTo>
                    <a:pt x="10749" y="16517"/>
                    <a:pt x="10839" y="16557"/>
                    <a:pt x="10924" y="16557"/>
                  </a:cubicBezTo>
                  <a:cubicBezTo>
                    <a:pt x="10986" y="16557"/>
                    <a:pt x="11045" y="16536"/>
                    <a:pt x="11091" y="16490"/>
                  </a:cubicBezTo>
                  <a:cubicBezTo>
                    <a:pt x="11461" y="16194"/>
                    <a:pt x="11794" y="15898"/>
                    <a:pt x="11979" y="15565"/>
                  </a:cubicBezTo>
                  <a:cubicBezTo>
                    <a:pt x="12090" y="15381"/>
                    <a:pt x="12127" y="15159"/>
                    <a:pt x="12201" y="14900"/>
                  </a:cubicBezTo>
                  <a:cubicBezTo>
                    <a:pt x="12303" y="14362"/>
                    <a:pt x="12352" y="13665"/>
                    <a:pt x="12385" y="13029"/>
                  </a:cubicBezTo>
                  <a:lnTo>
                    <a:pt x="12385" y="13029"/>
                  </a:lnTo>
                  <a:lnTo>
                    <a:pt x="12459" y="13976"/>
                  </a:lnTo>
                  <a:cubicBezTo>
                    <a:pt x="12459" y="14087"/>
                    <a:pt x="12496" y="14160"/>
                    <a:pt x="12607" y="14234"/>
                  </a:cubicBezTo>
                  <a:cubicBezTo>
                    <a:pt x="12681" y="14271"/>
                    <a:pt x="13014" y="14493"/>
                    <a:pt x="13310" y="14826"/>
                  </a:cubicBezTo>
                  <a:cubicBezTo>
                    <a:pt x="13642" y="15196"/>
                    <a:pt x="13901" y="15676"/>
                    <a:pt x="13901" y="16268"/>
                  </a:cubicBezTo>
                  <a:cubicBezTo>
                    <a:pt x="13901" y="16933"/>
                    <a:pt x="13605" y="18116"/>
                    <a:pt x="13088" y="19115"/>
                  </a:cubicBezTo>
                  <a:cubicBezTo>
                    <a:pt x="12829" y="19595"/>
                    <a:pt x="12496" y="20076"/>
                    <a:pt x="12164" y="20409"/>
                  </a:cubicBezTo>
                  <a:cubicBezTo>
                    <a:pt x="11794" y="20741"/>
                    <a:pt x="11424" y="20963"/>
                    <a:pt x="11055" y="21000"/>
                  </a:cubicBezTo>
                  <a:lnTo>
                    <a:pt x="10870" y="21000"/>
                  </a:lnTo>
                  <a:cubicBezTo>
                    <a:pt x="10500" y="21000"/>
                    <a:pt x="10315" y="20889"/>
                    <a:pt x="10167" y="20704"/>
                  </a:cubicBezTo>
                  <a:cubicBezTo>
                    <a:pt x="9908" y="20446"/>
                    <a:pt x="9761" y="19965"/>
                    <a:pt x="9687" y="19447"/>
                  </a:cubicBezTo>
                  <a:cubicBezTo>
                    <a:pt x="9576" y="18930"/>
                    <a:pt x="9576" y="18449"/>
                    <a:pt x="9502" y="18079"/>
                  </a:cubicBezTo>
                  <a:lnTo>
                    <a:pt x="9465" y="18042"/>
                  </a:lnTo>
                  <a:lnTo>
                    <a:pt x="9502" y="17931"/>
                  </a:lnTo>
                  <a:cubicBezTo>
                    <a:pt x="9539" y="17821"/>
                    <a:pt x="9502" y="17673"/>
                    <a:pt x="9428" y="17599"/>
                  </a:cubicBezTo>
                  <a:cubicBezTo>
                    <a:pt x="9367" y="17538"/>
                    <a:pt x="9294" y="17510"/>
                    <a:pt x="9223" y="17510"/>
                  </a:cubicBezTo>
                  <a:cubicBezTo>
                    <a:pt x="9165" y="17510"/>
                    <a:pt x="9108" y="17529"/>
                    <a:pt x="9058" y="17562"/>
                  </a:cubicBezTo>
                  <a:cubicBezTo>
                    <a:pt x="8356" y="18042"/>
                    <a:pt x="7616" y="18338"/>
                    <a:pt x="7025" y="18338"/>
                  </a:cubicBezTo>
                  <a:cubicBezTo>
                    <a:pt x="6877" y="18338"/>
                    <a:pt x="6729" y="18338"/>
                    <a:pt x="6581" y="18301"/>
                  </a:cubicBezTo>
                  <a:cubicBezTo>
                    <a:pt x="4991" y="17858"/>
                    <a:pt x="3734" y="16527"/>
                    <a:pt x="2810" y="14900"/>
                  </a:cubicBezTo>
                  <a:cubicBezTo>
                    <a:pt x="1849" y="13273"/>
                    <a:pt x="1257" y="11388"/>
                    <a:pt x="888" y="9909"/>
                  </a:cubicBezTo>
                  <a:cubicBezTo>
                    <a:pt x="703" y="9169"/>
                    <a:pt x="629" y="8430"/>
                    <a:pt x="629" y="7728"/>
                  </a:cubicBezTo>
                  <a:cubicBezTo>
                    <a:pt x="629" y="5731"/>
                    <a:pt x="1294" y="3957"/>
                    <a:pt x="2329" y="2663"/>
                  </a:cubicBezTo>
                  <a:cubicBezTo>
                    <a:pt x="3365" y="1369"/>
                    <a:pt x="4770" y="629"/>
                    <a:pt x="6211" y="629"/>
                  </a:cubicBezTo>
                  <a:close/>
                  <a:moveTo>
                    <a:pt x="6211" y="1"/>
                  </a:moveTo>
                  <a:cubicBezTo>
                    <a:pt x="4548" y="1"/>
                    <a:pt x="2995" y="888"/>
                    <a:pt x="1849" y="2293"/>
                  </a:cubicBezTo>
                  <a:cubicBezTo>
                    <a:pt x="740" y="3661"/>
                    <a:pt x="0" y="5583"/>
                    <a:pt x="0" y="7728"/>
                  </a:cubicBezTo>
                  <a:cubicBezTo>
                    <a:pt x="0" y="8467"/>
                    <a:pt x="111" y="9243"/>
                    <a:pt x="296" y="10057"/>
                  </a:cubicBezTo>
                  <a:cubicBezTo>
                    <a:pt x="666" y="11573"/>
                    <a:pt x="1294" y="13532"/>
                    <a:pt x="2256" y="15233"/>
                  </a:cubicBezTo>
                  <a:cubicBezTo>
                    <a:pt x="3254" y="16933"/>
                    <a:pt x="4585" y="18412"/>
                    <a:pt x="6433" y="18893"/>
                  </a:cubicBezTo>
                  <a:cubicBezTo>
                    <a:pt x="6618" y="18930"/>
                    <a:pt x="6803" y="18967"/>
                    <a:pt x="7025" y="18967"/>
                  </a:cubicBezTo>
                  <a:cubicBezTo>
                    <a:pt x="7663" y="18967"/>
                    <a:pt x="8301" y="18716"/>
                    <a:pt x="8903" y="18377"/>
                  </a:cubicBezTo>
                  <a:lnTo>
                    <a:pt x="8903" y="18377"/>
                  </a:lnTo>
                  <a:cubicBezTo>
                    <a:pt x="8930" y="18537"/>
                    <a:pt x="8957" y="18760"/>
                    <a:pt x="8984" y="19004"/>
                  </a:cubicBezTo>
                  <a:cubicBezTo>
                    <a:pt x="9058" y="19521"/>
                    <a:pt x="9132" y="20150"/>
                    <a:pt x="9391" y="20667"/>
                  </a:cubicBezTo>
                  <a:cubicBezTo>
                    <a:pt x="9502" y="20926"/>
                    <a:pt x="9687" y="21148"/>
                    <a:pt x="9945" y="21333"/>
                  </a:cubicBezTo>
                  <a:cubicBezTo>
                    <a:pt x="10167" y="21518"/>
                    <a:pt x="10500" y="21629"/>
                    <a:pt x="10870" y="21629"/>
                  </a:cubicBezTo>
                  <a:cubicBezTo>
                    <a:pt x="10944" y="21629"/>
                    <a:pt x="11018" y="21629"/>
                    <a:pt x="11091" y="21592"/>
                  </a:cubicBezTo>
                  <a:cubicBezTo>
                    <a:pt x="11683" y="21555"/>
                    <a:pt x="12164" y="21259"/>
                    <a:pt x="12570" y="20852"/>
                  </a:cubicBezTo>
                  <a:cubicBezTo>
                    <a:pt x="13199" y="20261"/>
                    <a:pt x="13679" y="19410"/>
                    <a:pt x="14012" y="18560"/>
                  </a:cubicBezTo>
                  <a:cubicBezTo>
                    <a:pt x="14345" y="17710"/>
                    <a:pt x="14530" y="16859"/>
                    <a:pt x="14530" y="16268"/>
                  </a:cubicBezTo>
                  <a:cubicBezTo>
                    <a:pt x="14530" y="15417"/>
                    <a:pt x="14123" y="14789"/>
                    <a:pt x="13716" y="14345"/>
                  </a:cubicBezTo>
                  <a:cubicBezTo>
                    <a:pt x="13455" y="14084"/>
                    <a:pt x="13194" y="13899"/>
                    <a:pt x="13040" y="13790"/>
                  </a:cubicBezTo>
                  <a:lnTo>
                    <a:pt x="13040" y="13790"/>
                  </a:lnTo>
                  <a:lnTo>
                    <a:pt x="12666" y="8578"/>
                  </a:lnTo>
                  <a:lnTo>
                    <a:pt x="12666" y="8578"/>
                  </a:lnTo>
                  <a:cubicBezTo>
                    <a:pt x="13265" y="8469"/>
                    <a:pt x="14621" y="8046"/>
                    <a:pt x="15935" y="6397"/>
                  </a:cubicBezTo>
                  <a:cubicBezTo>
                    <a:pt x="16156" y="6101"/>
                    <a:pt x="16267" y="5805"/>
                    <a:pt x="16267" y="5472"/>
                  </a:cubicBezTo>
                  <a:cubicBezTo>
                    <a:pt x="16267" y="5140"/>
                    <a:pt x="16156" y="4807"/>
                    <a:pt x="15972" y="4511"/>
                  </a:cubicBezTo>
                  <a:cubicBezTo>
                    <a:pt x="15639" y="3957"/>
                    <a:pt x="15084" y="3439"/>
                    <a:pt x="14419" y="2921"/>
                  </a:cubicBezTo>
                  <a:cubicBezTo>
                    <a:pt x="12348" y="1443"/>
                    <a:pt x="9021" y="149"/>
                    <a:pt x="6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722;p64">
              <a:extLst>
                <a:ext uri="{FF2B5EF4-FFF2-40B4-BE49-F238E27FC236}">
                  <a16:creationId xmlns:a16="http://schemas.microsoft.com/office/drawing/2014/main" id="{3B25A1FB-9F3D-4DC1-A0B7-DBC35CDA0458}"/>
                </a:ext>
              </a:extLst>
            </p:cNvPr>
            <p:cNvSpPr/>
            <p:nvPr/>
          </p:nvSpPr>
          <p:spPr>
            <a:xfrm>
              <a:off x="3633000" y="2838275"/>
              <a:ext cx="438125" cy="93175"/>
            </a:xfrm>
            <a:custGeom>
              <a:avLst/>
              <a:gdLst/>
              <a:ahLst/>
              <a:cxnLst/>
              <a:rect l="l" t="t" r="r" b="b"/>
              <a:pathLst>
                <a:path w="17525" h="3727" extrusionOk="0">
                  <a:moveTo>
                    <a:pt x="6167" y="0"/>
                  </a:moveTo>
                  <a:cubicBezTo>
                    <a:pt x="5883" y="0"/>
                    <a:pt x="5625" y="10"/>
                    <a:pt x="5398" y="30"/>
                  </a:cubicBezTo>
                  <a:cubicBezTo>
                    <a:pt x="2884" y="251"/>
                    <a:pt x="1738" y="1619"/>
                    <a:pt x="1738" y="1619"/>
                  </a:cubicBezTo>
                  <a:lnTo>
                    <a:pt x="0" y="3061"/>
                  </a:lnTo>
                  <a:lnTo>
                    <a:pt x="17524" y="3727"/>
                  </a:lnTo>
                  <a:cubicBezTo>
                    <a:pt x="17524" y="3727"/>
                    <a:pt x="17007" y="2728"/>
                    <a:pt x="15676" y="1804"/>
                  </a:cubicBezTo>
                  <a:cubicBezTo>
                    <a:pt x="14431" y="963"/>
                    <a:pt x="9025" y="0"/>
                    <a:pt x="6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723;p64">
              <a:extLst>
                <a:ext uri="{FF2B5EF4-FFF2-40B4-BE49-F238E27FC236}">
                  <a16:creationId xmlns:a16="http://schemas.microsoft.com/office/drawing/2014/main" id="{3203E94F-D5D1-4B6F-9C7D-379B6084CFC9}"/>
                </a:ext>
              </a:extLst>
            </p:cNvPr>
            <p:cNvSpPr/>
            <p:nvPr/>
          </p:nvSpPr>
          <p:spPr>
            <a:xfrm>
              <a:off x="3624675" y="2830675"/>
              <a:ext cx="454750" cy="108425"/>
            </a:xfrm>
            <a:custGeom>
              <a:avLst/>
              <a:gdLst/>
              <a:ahLst/>
              <a:cxnLst/>
              <a:rect l="l" t="t" r="r" b="b"/>
              <a:pathLst>
                <a:path w="18190" h="4337" extrusionOk="0">
                  <a:moveTo>
                    <a:pt x="6544" y="592"/>
                  </a:moveTo>
                  <a:cubicBezTo>
                    <a:pt x="7949" y="592"/>
                    <a:pt x="9982" y="851"/>
                    <a:pt x="11831" y="1184"/>
                  </a:cubicBezTo>
                  <a:cubicBezTo>
                    <a:pt x="12755" y="1369"/>
                    <a:pt x="13606" y="1554"/>
                    <a:pt x="14345" y="1775"/>
                  </a:cubicBezTo>
                  <a:cubicBezTo>
                    <a:pt x="15047" y="1960"/>
                    <a:pt x="15602" y="2182"/>
                    <a:pt x="15824" y="2367"/>
                  </a:cubicBezTo>
                  <a:cubicBezTo>
                    <a:pt x="16489" y="2811"/>
                    <a:pt x="16933" y="3254"/>
                    <a:pt x="17192" y="3624"/>
                  </a:cubicBezTo>
                  <a:cubicBezTo>
                    <a:pt x="17221" y="3653"/>
                    <a:pt x="17249" y="3683"/>
                    <a:pt x="17275" y="3712"/>
                  </a:cubicBezTo>
                  <a:lnTo>
                    <a:pt x="17275" y="3712"/>
                  </a:lnTo>
                  <a:lnTo>
                    <a:pt x="1146" y="3106"/>
                  </a:lnTo>
                  <a:lnTo>
                    <a:pt x="2293" y="2182"/>
                  </a:lnTo>
                  <a:lnTo>
                    <a:pt x="2330" y="2145"/>
                  </a:lnTo>
                  <a:cubicBezTo>
                    <a:pt x="2367" y="2108"/>
                    <a:pt x="3439" y="851"/>
                    <a:pt x="5768" y="629"/>
                  </a:cubicBezTo>
                  <a:cubicBezTo>
                    <a:pt x="5990" y="629"/>
                    <a:pt x="6248" y="592"/>
                    <a:pt x="6544" y="592"/>
                  </a:cubicBezTo>
                  <a:close/>
                  <a:moveTo>
                    <a:pt x="6544" y="1"/>
                  </a:moveTo>
                  <a:cubicBezTo>
                    <a:pt x="6211" y="1"/>
                    <a:pt x="5953" y="1"/>
                    <a:pt x="5694" y="38"/>
                  </a:cubicBezTo>
                  <a:cubicBezTo>
                    <a:pt x="3241" y="245"/>
                    <a:pt x="2047" y="1517"/>
                    <a:pt x="1871" y="1714"/>
                  </a:cubicBezTo>
                  <a:lnTo>
                    <a:pt x="1871" y="1714"/>
                  </a:lnTo>
                  <a:lnTo>
                    <a:pt x="148" y="3143"/>
                  </a:lnTo>
                  <a:cubicBezTo>
                    <a:pt x="37" y="3217"/>
                    <a:pt x="0" y="3365"/>
                    <a:pt x="37" y="3476"/>
                  </a:cubicBezTo>
                  <a:cubicBezTo>
                    <a:pt x="74" y="3587"/>
                    <a:pt x="185" y="3661"/>
                    <a:pt x="296" y="3661"/>
                  </a:cubicBezTo>
                  <a:lnTo>
                    <a:pt x="17857" y="4326"/>
                  </a:lnTo>
                  <a:cubicBezTo>
                    <a:pt x="17878" y="4333"/>
                    <a:pt x="17898" y="4336"/>
                    <a:pt x="17918" y="4336"/>
                  </a:cubicBezTo>
                  <a:cubicBezTo>
                    <a:pt x="18006" y="4336"/>
                    <a:pt x="18086" y="4276"/>
                    <a:pt x="18116" y="4216"/>
                  </a:cubicBezTo>
                  <a:cubicBezTo>
                    <a:pt x="18190" y="4105"/>
                    <a:pt x="18190" y="3994"/>
                    <a:pt x="18153" y="3883"/>
                  </a:cubicBezTo>
                  <a:cubicBezTo>
                    <a:pt x="18116" y="3883"/>
                    <a:pt x="17598" y="2811"/>
                    <a:pt x="16194" y="1849"/>
                  </a:cubicBezTo>
                  <a:cubicBezTo>
                    <a:pt x="15824" y="1591"/>
                    <a:pt x="15232" y="1406"/>
                    <a:pt x="14493" y="1184"/>
                  </a:cubicBezTo>
                  <a:cubicBezTo>
                    <a:pt x="12312" y="555"/>
                    <a:pt x="8725" y="1"/>
                    <a:pt x="6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724;p64">
              <a:extLst>
                <a:ext uri="{FF2B5EF4-FFF2-40B4-BE49-F238E27FC236}">
                  <a16:creationId xmlns:a16="http://schemas.microsoft.com/office/drawing/2014/main" id="{16B74DB0-A522-42B5-AD1F-29DEBFE274A7}"/>
                </a:ext>
              </a:extLst>
            </p:cNvPr>
            <p:cNvSpPr/>
            <p:nvPr/>
          </p:nvSpPr>
          <p:spPr>
            <a:xfrm>
              <a:off x="3174550" y="2857500"/>
              <a:ext cx="244950" cy="223675"/>
            </a:xfrm>
            <a:custGeom>
              <a:avLst/>
              <a:gdLst/>
              <a:ahLst/>
              <a:cxnLst/>
              <a:rect l="l" t="t" r="r" b="b"/>
              <a:pathLst>
                <a:path w="9798" h="8947" extrusionOk="0">
                  <a:moveTo>
                    <a:pt x="6545" y="0"/>
                  </a:moveTo>
                  <a:lnTo>
                    <a:pt x="4992" y="148"/>
                  </a:lnTo>
                  <a:lnTo>
                    <a:pt x="4289" y="2403"/>
                  </a:lnTo>
                  <a:lnTo>
                    <a:pt x="1" y="3623"/>
                  </a:lnTo>
                  <a:lnTo>
                    <a:pt x="1221" y="8947"/>
                  </a:lnTo>
                  <a:lnTo>
                    <a:pt x="5103" y="8762"/>
                  </a:lnTo>
                  <a:lnTo>
                    <a:pt x="6729" y="7061"/>
                  </a:lnTo>
                  <a:lnTo>
                    <a:pt x="9798" y="3771"/>
                  </a:lnTo>
                  <a:lnTo>
                    <a:pt x="9132" y="3253"/>
                  </a:lnTo>
                  <a:lnTo>
                    <a:pt x="6027" y="5176"/>
                  </a:lnTo>
                  <a:lnTo>
                    <a:pt x="6360" y="2218"/>
                  </a:lnTo>
                  <a:lnTo>
                    <a:pt x="6877" y="2921"/>
                  </a:lnTo>
                  <a:lnTo>
                    <a:pt x="7580" y="2218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725;p64">
              <a:extLst>
                <a:ext uri="{FF2B5EF4-FFF2-40B4-BE49-F238E27FC236}">
                  <a16:creationId xmlns:a16="http://schemas.microsoft.com/office/drawing/2014/main" id="{B94D0269-6C28-44CB-BAA5-BED40064BDBE}"/>
                </a:ext>
              </a:extLst>
            </p:cNvPr>
            <p:cNvSpPr/>
            <p:nvPr/>
          </p:nvSpPr>
          <p:spPr>
            <a:xfrm>
              <a:off x="3165325" y="2849175"/>
              <a:ext cx="261575" cy="239575"/>
            </a:xfrm>
            <a:custGeom>
              <a:avLst/>
              <a:gdLst/>
              <a:ahLst/>
              <a:cxnLst/>
              <a:rect l="l" t="t" r="r" b="b"/>
              <a:pathLst>
                <a:path w="10463" h="9583" extrusionOk="0">
                  <a:moveTo>
                    <a:pt x="6729" y="666"/>
                  </a:moveTo>
                  <a:lnTo>
                    <a:pt x="7579" y="2514"/>
                  </a:lnTo>
                  <a:lnTo>
                    <a:pt x="7283" y="2773"/>
                  </a:lnTo>
                  <a:lnTo>
                    <a:pt x="6987" y="2366"/>
                  </a:lnTo>
                  <a:cubicBezTo>
                    <a:pt x="6914" y="2292"/>
                    <a:pt x="6803" y="2255"/>
                    <a:pt x="6655" y="2255"/>
                  </a:cubicBezTo>
                  <a:cubicBezTo>
                    <a:pt x="6544" y="2292"/>
                    <a:pt x="6470" y="2403"/>
                    <a:pt x="6433" y="2514"/>
                  </a:cubicBezTo>
                  <a:lnTo>
                    <a:pt x="6100" y="5472"/>
                  </a:lnTo>
                  <a:cubicBezTo>
                    <a:pt x="6063" y="5583"/>
                    <a:pt x="6137" y="5694"/>
                    <a:pt x="6248" y="5768"/>
                  </a:cubicBezTo>
                  <a:cubicBezTo>
                    <a:pt x="6285" y="5805"/>
                    <a:pt x="6340" y="5823"/>
                    <a:pt x="6396" y="5823"/>
                  </a:cubicBezTo>
                  <a:cubicBezTo>
                    <a:pt x="6451" y="5823"/>
                    <a:pt x="6507" y="5805"/>
                    <a:pt x="6544" y="5768"/>
                  </a:cubicBezTo>
                  <a:lnTo>
                    <a:pt x="9501" y="3993"/>
                  </a:lnTo>
                  <a:lnTo>
                    <a:pt x="9686" y="4141"/>
                  </a:lnTo>
                  <a:lnTo>
                    <a:pt x="6877" y="7210"/>
                  </a:lnTo>
                  <a:lnTo>
                    <a:pt x="5324" y="8799"/>
                  </a:lnTo>
                  <a:lnTo>
                    <a:pt x="1831" y="8972"/>
                  </a:lnTo>
                  <a:lnTo>
                    <a:pt x="1831" y="8972"/>
                  </a:lnTo>
                  <a:lnTo>
                    <a:pt x="702" y="4178"/>
                  </a:lnTo>
                  <a:lnTo>
                    <a:pt x="4769" y="3032"/>
                  </a:lnTo>
                  <a:cubicBezTo>
                    <a:pt x="4843" y="2995"/>
                    <a:pt x="4954" y="2921"/>
                    <a:pt x="4954" y="2847"/>
                  </a:cubicBezTo>
                  <a:lnTo>
                    <a:pt x="5583" y="777"/>
                  </a:lnTo>
                  <a:lnTo>
                    <a:pt x="6729" y="666"/>
                  </a:lnTo>
                  <a:close/>
                  <a:moveTo>
                    <a:pt x="6877" y="0"/>
                  </a:moveTo>
                  <a:lnTo>
                    <a:pt x="5324" y="185"/>
                  </a:lnTo>
                  <a:cubicBezTo>
                    <a:pt x="5213" y="185"/>
                    <a:pt x="5102" y="296"/>
                    <a:pt x="5065" y="407"/>
                  </a:cubicBezTo>
                  <a:lnTo>
                    <a:pt x="4436" y="2477"/>
                  </a:lnTo>
                  <a:lnTo>
                    <a:pt x="259" y="3660"/>
                  </a:lnTo>
                  <a:cubicBezTo>
                    <a:pt x="111" y="3697"/>
                    <a:pt x="0" y="3845"/>
                    <a:pt x="37" y="4030"/>
                  </a:cubicBezTo>
                  <a:lnTo>
                    <a:pt x="1294" y="9354"/>
                  </a:lnTo>
                  <a:cubicBezTo>
                    <a:pt x="1326" y="9482"/>
                    <a:pt x="1442" y="9583"/>
                    <a:pt x="1569" y="9583"/>
                  </a:cubicBezTo>
                  <a:cubicBezTo>
                    <a:pt x="1588" y="9583"/>
                    <a:pt x="1607" y="9581"/>
                    <a:pt x="1627" y="9576"/>
                  </a:cubicBezTo>
                  <a:lnTo>
                    <a:pt x="5472" y="9391"/>
                  </a:lnTo>
                  <a:cubicBezTo>
                    <a:pt x="5546" y="9391"/>
                    <a:pt x="5620" y="9354"/>
                    <a:pt x="5693" y="9317"/>
                  </a:cubicBezTo>
                  <a:lnTo>
                    <a:pt x="7320" y="7616"/>
                  </a:lnTo>
                  <a:lnTo>
                    <a:pt x="10389" y="4289"/>
                  </a:lnTo>
                  <a:cubicBezTo>
                    <a:pt x="10426" y="4252"/>
                    <a:pt x="10463" y="4141"/>
                    <a:pt x="10463" y="4067"/>
                  </a:cubicBezTo>
                  <a:cubicBezTo>
                    <a:pt x="10463" y="3993"/>
                    <a:pt x="10426" y="3919"/>
                    <a:pt x="10352" y="3845"/>
                  </a:cubicBezTo>
                  <a:lnTo>
                    <a:pt x="9686" y="3365"/>
                  </a:lnTo>
                  <a:cubicBezTo>
                    <a:pt x="9643" y="3321"/>
                    <a:pt x="9574" y="3303"/>
                    <a:pt x="9503" y="3303"/>
                  </a:cubicBezTo>
                  <a:cubicBezTo>
                    <a:pt x="9452" y="3303"/>
                    <a:pt x="9400" y="3312"/>
                    <a:pt x="9354" y="3328"/>
                  </a:cubicBezTo>
                  <a:lnTo>
                    <a:pt x="6766" y="4917"/>
                  </a:lnTo>
                  <a:lnTo>
                    <a:pt x="6950" y="3365"/>
                  </a:lnTo>
                  <a:lnTo>
                    <a:pt x="7024" y="3439"/>
                  </a:lnTo>
                  <a:cubicBezTo>
                    <a:pt x="7061" y="3512"/>
                    <a:pt x="7135" y="3549"/>
                    <a:pt x="7246" y="3549"/>
                  </a:cubicBezTo>
                  <a:cubicBezTo>
                    <a:pt x="7266" y="3559"/>
                    <a:pt x="7289" y="3564"/>
                    <a:pt x="7312" y="3564"/>
                  </a:cubicBezTo>
                  <a:cubicBezTo>
                    <a:pt x="7374" y="3564"/>
                    <a:pt x="7441" y="3530"/>
                    <a:pt x="7468" y="3476"/>
                  </a:cubicBezTo>
                  <a:lnTo>
                    <a:pt x="8171" y="2773"/>
                  </a:lnTo>
                  <a:cubicBezTo>
                    <a:pt x="8281" y="2699"/>
                    <a:pt x="8281" y="2551"/>
                    <a:pt x="8244" y="2440"/>
                  </a:cubicBezTo>
                  <a:lnTo>
                    <a:pt x="7209" y="185"/>
                  </a:lnTo>
                  <a:cubicBezTo>
                    <a:pt x="7135" y="74"/>
                    <a:pt x="7024" y="0"/>
                    <a:pt x="6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726;p64">
              <a:extLst>
                <a:ext uri="{FF2B5EF4-FFF2-40B4-BE49-F238E27FC236}">
                  <a16:creationId xmlns:a16="http://schemas.microsoft.com/office/drawing/2014/main" id="{B75B8AA7-1678-4AFB-9D2B-85BA6EFE71D2}"/>
                </a:ext>
              </a:extLst>
            </p:cNvPr>
            <p:cNvSpPr/>
            <p:nvPr/>
          </p:nvSpPr>
          <p:spPr>
            <a:xfrm>
              <a:off x="3119100" y="3076550"/>
              <a:ext cx="183025" cy="423600"/>
            </a:xfrm>
            <a:custGeom>
              <a:avLst/>
              <a:gdLst/>
              <a:ahLst/>
              <a:cxnLst/>
              <a:rect l="l" t="t" r="r" b="b"/>
              <a:pathLst>
                <a:path w="7321" h="16944" extrusionOk="0">
                  <a:moveTo>
                    <a:pt x="7321" y="0"/>
                  </a:moveTo>
                  <a:lnTo>
                    <a:pt x="3439" y="185"/>
                  </a:lnTo>
                  <a:lnTo>
                    <a:pt x="148" y="13975"/>
                  </a:lnTo>
                  <a:lnTo>
                    <a:pt x="0" y="14345"/>
                  </a:lnTo>
                  <a:cubicBezTo>
                    <a:pt x="1103" y="16435"/>
                    <a:pt x="2918" y="16943"/>
                    <a:pt x="4422" y="16943"/>
                  </a:cubicBezTo>
                  <a:cubicBezTo>
                    <a:pt x="5844" y="16943"/>
                    <a:pt x="6988" y="16489"/>
                    <a:pt x="6988" y="16489"/>
                  </a:cubicBezTo>
                  <a:lnTo>
                    <a:pt x="73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727;p64">
              <a:extLst>
                <a:ext uri="{FF2B5EF4-FFF2-40B4-BE49-F238E27FC236}">
                  <a16:creationId xmlns:a16="http://schemas.microsoft.com/office/drawing/2014/main" id="{BDFD1BE7-94EF-459E-9714-372F93D699A9}"/>
                </a:ext>
              </a:extLst>
            </p:cNvPr>
            <p:cNvSpPr/>
            <p:nvPr/>
          </p:nvSpPr>
          <p:spPr>
            <a:xfrm>
              <a:off x="3110775" y="3068775"/>
              <a:ext cx="198750" cy="439425"/>
            </a:xfrm>
            <a:custGeom>
              <a:avLst/>
              <a:gdLst/>
              <a:ahLst/>
              <a:cxnLst/>
              <a:rect l="l" t="t" r="r" b="b"/>
              <a:pathLst>
                <a:path w="7950" h="17577" extrusionOk="0">
                  <a:moveTo>
                    <a:pt x="7321" y="644"/>
                  </a:moveTo>
                  <a:lnTo>
                    <a:pt x="6993" y="16588"/>
                  </a:lnTo>
                  <a:lnTo>
                    <a:pt x="6993" y="16588"/>
                  </a:lnTo>
                  <a:cubicBezTo>
                    <a:pt x="6621" y="16705"/>
                    <a:pt x="5745" y="16948"/>
                    <a:pt x="4733" y="16948"/>
                  </a:cubicBezTo>
                  <a:cubicBezTo>
                    <a:pt x="3994" y="16948"/>
                    <a:pt x="3217" y="16837"/>
                    <a:pt x="2515" y="16467"/>
                  </a:cubicBezTo>
                  <a:cubicBezTo>
                    <a:pt x="1841" y="16113"/>
                    <a:pt x="1168" y="15555"/>
                    <a:pt x="658" y="14663"/>
                  </a:cubicBezTo>
                  <a:lnTo>
                    <a:pt x="658" y="14663"/>
                  </a:lnTo>
                  <a:lnTo>
                    <a:pt x="740" y="14360"/>
                  </a:lnTo>
                  <a:lnTo>
                    <a:pt x="777" y="14360"/>
                  </a:lnTo>
                  <a:lnTo>
                    <a:pt x="4031" y="792"/>
                  </a:lnTo>
                  <a:lnTo>
                    <a:pt x="7321" y="644"/>
                  </a:lnTo>
                  <a:close/>
                  <a:moveTo>
                    <a:pt x="7699" y="1"/>
                  </a:moveTo>
                  <a:cubicBezTo>
                    <a:pt x="7673" y="1"/>
                    <a:pt x="7646" y="5"/>
                    <a:pt x="7617" y="15"/>
                  </a:cubicBezTo>
                  <a:lnTo>
                    <a:pt x="3772" y="200"/>
                  </a:lnTo>
                  <a:cubicBezTo>
                    <a:pt x="3624" y="200"/>
                    <a:pt x="3513" y="311"/>
                    <a:pt x="3476" y="422"/>
                  </a:cubicBezTo>
                  <a:lnTo>
                    <a:pt x="149" y="14175"/>
                  </a:lnTo>
                  <a:lnTo>
                    <a:pt x="38" y="14582"/>
                  </a:lnTo>
                  <a:cubicBezTo>
                    <a:pt x="1" y="14656"/>
                    <a:pt x="38" y="14730"/>
                    <a:pt x="75" y="14804"/>
                  </a:cubicBezTo>
                  <a:cubicBezTo>
                    <a:pt x="629" y="15913"/>
                    <a:pt x="1406" y="16615"/>
                    <a:pt x="2256" y="17022"/>
                  </a:cubicBezTo>
                  <a:cubicBezTo>
                    <a:pt x="3069" y="17429"/>
                    <a:pt x="3957" y="17576"/>
                    <a:pt x="4733" y="17576"/>
                  </a:cubicBezTo>
                  <a:cubicBezTo>
                    <a:pt x="6212" y="17576"/>
                    <a:pt x="7395" y="17096"/>
                    <a:pt x="7432" y="17096"/>
                  </a:cubicBezTo>
                  <a:cubicBezTo>
                    <a:pt x="7543" y="17022"/>
                    <a:pt x="7617" y="16948"/>
                    <a:pt x="7617" y="16800"/>
                  </a:cubicBezTo>
                  <a:lnTo>
                    <a:pt x="7949" y="311"/>
                  </a:lnTo>
                  <a:cubicBezTo>
                    <a:pt x="7949" y="237"/>
                    <a:pt x="7912" y="126"/>
                    <a:pt x="7875" y="89"/>
                  </a:cubicBezTo>
                  <a:cubicBezTo>
                    <a:pt x="7821" y="35"/>
                    <a:pt x="7767" y="1"/>
                    <a:pt x="7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728;p64">
              <a:extLst>
                <a:ext uri="{FF2B5EF4-FFF2-40B4-BE49-F238E27FC236}">
                  <a16:creationId xmlns:a16="http://schemas.microsoft.com/office/drawing/2014/main" id="{5010BE34-2400-4C6A-A8DE-6699DE3B5F60}"/>
                </a:ext>
              </a:extLst>
            </p:cNvPr>
            <p:cNvSpPr/>
            <p:nvPr/>
          </p:nvSpPr>
          <p:spPr>
            <a:xfrm>
              <a:off x="3104300" y="2951775"/>
              <a:ext cx="378050" cy="561575"/>
            </a:xfrm>
            <a:custGeom>
              <a:avLst/>
              <a:gdLst/>
              <a:ahLst/>
              <a:cxnLst/>
              <a:rect l="l" t="t" r="r" b="b"/>
              <a:pathLst>
                <a:path w="15122" h="22463" extrusionOk="0">
                  <a:moveTo>
                    <a:pt x="12608" y="0"/>
                  </a:moveTo>
                  <a:lnTo>
                    <a:pt x="777" y="18559"/>
                  </a:lnTo>
                  <a:cubicBezTo>
                    <a:pt x="777" y="18559"/>
                    <a:pt x="1" y="20888"/>
                    <a:pt x="2922" y="22072"/>
                  </a:cubicBezTo>
                  <a:cubicBezTo>
                    <a:pt x="3637" y="22356"/>
                    <a:pt x="4284" y="22463"/>
                    <a:pt x="4852" y="22463"/>
                  </a:cubicBezTo>
                  <a:cubicBezTo>
                    <a:pt x="6576" y="22463"/>
                    <a:pt x="7580" y="21480"/>
                    <a:pt x="7580" y="21480"/>
                  </a:cubicBezTo>
                  <a:lnTo>
                    <a:pt x="15122" y="14714"/>
                  </a:lnTo>
                  <a:lnTo>
                    <a:pt x="12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729;p64">
              <a:extLst>
                <a:ext uri="{FF2B5EF4-FFF2-40B4-BE49-F238E27FC236}">
                  <a16:creationId xmlns:a16="http://schemas.microsoft.com/office/drawing/2014/main" id="{8E1C385A-ED50-4CCE-A623-1293B0CAA77C}"/>
                </a:ext>
              </a:extLst>
            </p:cNvPr>
            <p:cNvSpPr/>
            <p:nvPr/>
          </p:nvSpPr>
          <p:spPr>
            <a:xfrm>
              <a:off x="3113550" y="2944025"/>
              <a:ext cx="376200" cy="577100"/>
            </a:xfrm>
            <a:custGeom>
              <a:avLst/>
              <a:gdLst/>
              <a:ahLst/>
              <a:cxnLst/>
              <a:rect l="l" t="t" r="r" b="b"/>
              <a:pathLst>
                <a:path w="15048" h="23084" extrusionOk="0">
                  <a:moveTo>
                    <a:pt x="12046" y="1166"/>
                  </a:moveTo>
                  <a:lnTo>
                    <a:pt x="14419" y="14913"/>
                  </a:lnTo>
                  <a:lnTo>
                    <a:pt x="6988" y="21568"/>
                  </a:lnTo>
                  <a:cubicBezTo>
                    <a:pt x="6951" y="21605"/>
                    <a:pt x="6027" y="22455"/>
                    <a:pt x="4511" y="22455"/>
                  </a:cubicBezTo>
                  <a:cubicBezTo>
                    <a:pt x="3957" y="22455"/>
                    <a:pt x="3365" y="22345"/>
                    <a:pt x="2663" y="22086"/>
                  </a:cubicBezTo>
                  <a:cubicBezTo>
                    <a:pt x="1775" y="21716"/>
                    <a:pt x="1258" y="21272"/>
                    <a:pt x="999" y="20829"/>
                  </a:cubicBezTo>
                  <a:cubicBezTo>
                    <a:pt x="703" y="20385"/>
                    <a:pt x="629" y="19941"/>
                    <a:pt x="629" y="19572"/>
                  </a:cubicBezTo>
                  <a:cubicBezTo>
                    <a:pt x="629" y="19387"/>
                    <a:pt x="666" y="19239"/>
                    <a:pt x="666" y="19128"/>
                  </a:cubicBezTo>
                  <a:lnTo>
                    <a:pt x="703" y="19017"/>
                  </a:lnTo>
                  <a:lnTo>
                    <a:pt x="703" y="18996"/>
                  </a:lnTo>
                  <a:lnTo>
                    <a:pt x="703" y="18996"/>
                  </a:lnTo>
                  <a:lnTo>
                    <a:pt x="12046" y="1166"/>
                  </a:lnTo>
                  <a:close/>
                  <a:moveTo>
                    <a:pt x="12187" y="0"/>
                  </a:moveTo>
                  <a:cubicBezTo>
                    <a:pt x="12097" y="0"/>
                    <a:pt x="12007" y="42"/>
                    <a:pt x="11979" y="125"/>
                  </a:cubicBezTo>
                  <a:lnTo>
                    <a:pt x="149" y="18721"/>
                  </a:lnTo>
                  <a:lnTo>
                    <a:pt x="112" y="18795"/>
                  </a:lnTo>
                  <a:cubicBezTo>
                    <a:pt x="112" y="18795"/>
                    <a:pt x="1" y="19128"/>
                    <a:pt x="1" y="19572"/>
                  </a:cubicBezTo>
                  <a:cubicBezTo>
                    <a:pt x="1" y="20015"/>
                    <a:pt x="112" y="20570"/>
                    <a:pt x="481" y="21162"/>
                  </a:cubicBezTo>
                  <a:cubicBezTo>
                    <a:pt x="814" y="21716"/>
                    <a:pt x="1443" y="22271"/>
                    <a:pt x="2441" y="22640"/>
                  </a:cubicBezTo>
                  <a:cubicBezTo>
                    <a:pt x="3180" y="22973"/>
                    <a:pt x="3883" y="23084"/>
                    <a:pt x="4511" y="23084"/>
                  </a:cubicBezTo>
                  <a:cubicBezTo>
                    <a:pt x="6323" y="23084"/>
                    <a:pt x="7395" y="22049"/>
                    <a:pt x="7395" y="22012"/>
                  </a:cubicBezTo>
                  <a:lnTo>
                    <a:pt x="14937" y="15246"/>
                  </a:lnTo>
                  <a:cubicBezTo>
                    <a:pt x="15011" y="15172"/>
                    <a:pt x="15048" y="15061"/>
                    <a:pt x="15048" y="14950"/>
                  </a:cubicBezTo>
                  <a:lnTo>
                    <a:pt x="12534" y="236"/>
                  </a:lnTo>
                  <a:cubicBezTo>
                    <a:pt x="12497" y="125"/>
                    <a:pt x="12423" y="14"/>
                    <a:pt x="12275" y="14"/>
                  </a:cubicBezTo>
                  <a:cubicBezTo>
                    <a:pt x="12247" y="5"/>
                    <a:pt x="12217" y="0"/>
                    <a:pt x="12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730;p64">
              <a:extLst>
                <a:ext uri="{FF2B5EF4-FFF2-40B4-BE49-F238E27FC236}">
                  <a16:creationId xmlns:a16="http://schemas.microsoft.com/office/drawing/2014/main" id="{70017E18-5AE3-4DC4-99C1-62601365357B}"/>
                </a:ext>
              </a:extLst>
            </p:cNvPr>
            <p:cNvSpPr/>
            <p:nvPr/>
          </p:nvSpPr>
          <p:spPr>
            <a:xfrm>
              <a:off x="4058150" y="2922175"/>
              <a:ext cx="1011175" cy="521400"/>
            </a:xfrm>
            <a:custGeom>
              <a:avLst/>
              <a:gdLst/>
              <a:ahLst/>
              <a:cxnLst/>
              <a:rect l="l" t="t" r="r" b="b"/>
              <a:pathLst>
                <a:path w="40447" h="20856" extrusionOk="0">
                  <a:moveTo>
                    <a:pt x="7173" y="1"/>
                  </a:moveTo>
                  <a:lnTo>
                    <a:pt x="1" y="10649"/>
                  </a:lnTo>
                  <a:lnTo>
                    <a:pt x="15861" y="20113"/>
                  </a:lnTo>
                  <a:cubicBezTo>
                    <a:pt x="16705" y="20604"/>
                    <a:pt x="17644" y="20855"/>
                    <a:pt x="18582" y="20855"/>
                  </a:cubicBezTo>
                  <a:cubicBezTo>
                    <a:pt x="19410" y="20855"/>
                    <a:pt x="20237" y="20660"/>
                    <a:pt x="21000" y="20261"/>
                  </a:cubicBezTo>
                  <a:lnTo>
                    <a:pt x="40446" y="10353"/>
                  </a:lnTo>
                  <a:lnTo>
                    <a:pt x="38968" y="7617"/>
                  </a:lnTo>
                  <a:lnTo>
                    <a:pt x="21591" y="13680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731;p64">
              <a:extLst>
                <a:ext uri="{FF2B5EF4-FFF2-40B4-BE49-F238E27FC236}">
                  <a16:creationId xmlns:a16="http://schemas.microsoft.com/office/drawing/2014/main" id="{A871E570-EEE0-405E-BDE2-B7C1751C1648}"/>
                </a:ext>
              </a:extLst>
            </p:cNvPr>
            <p:cNvSpPr/>
            <p:nvPr/>
          </p:nvSpPr>
          <p:spPr>
            <a:xfrm>
              <a:off x="4049825" y="2914800"/>
              <a:ext cx="1026900" cy="537025"/>
            </a:xfrm>
            <a:custGeom>
              <a:avLst/>
              <a:gdLst/>
              <a:ahLst/>
              <a:cxnLst/>
              <a:rect l="l" t="t" r="r" b="b"/>
              <a:pathLst>
                <a:path w="41076" h="21481" extrusionOk="0">
                  <a:moveTo>
                    <a:pt x="7540" y="760"/>
                  </a:moveTo>
                  <a:lnTo>
                    <a:pt x="21740" y="14197"/>
                  </a:lnTo>
                  <a:cubicBezTo>
                    <a:pt x="21794" y="14251"/>
                    <a:pt x="21868" y="14285"/>
                    <a:pt x="21947" y="14285"/>
                  </a:cubicBezTo>
                  <a:cubicBezTo>
                    <a:pt x="21976" y="14285"/>
                    <a:pt x="22006" y="14281"/>
                    <a:pt x="22035" y="14271"/>
                  </a:cubicBezTo>
                  <a:lnTo>
                    <a:pt x="39153" y="8282"/>
                  </a:lnTo>
                  <a:lnTo>
                    <a:pt x="40336" y="10500"/>
                  </a:lnTo>
                  <a:lnTo>
                    <a:pt x="21222" y="20297"/>
                  </a:lnTo>
                  <a:cubicBezTo>
                    <a:pt x="20483" y="20667"/>
                    <a:pt x="19706" y="20852"/>
                    <a:pt x="18930" y="20852"/>
                  </a:cubicBezTo>
                  <a:cubicBezTo>
                    <a:pt x="18043" y="20852"/>
                    <a:pt x="17155" y="20593"/>
                    <a:pt x="16342" y="20149"/>
                  </a:cubicBezTo>
                  <a:lnTo>
                    <a:pt x="740" y="10833"/>
                  </a:lnTo>
                  <a:lnTo>
                    <a:pt x="7540" y="760"/>
                  </a:lnTo>
                  <a:close/>
                  <a:moveTo>
                    <a:pt x="7469" y="0"/>
                  </a:moveTo>
                  <a:cubicBezTo>
                    <a:pt x="7358" y="0"/>
                    <a:pt x="7284" y="74"/>
                    <a:pt x="7247" y="148"/>
                  </a:cubicBezTo>
                  <a:lnTo>
                    <a:pt x="75" y="10759"/>
                  </a:lnTo>
                  <a:cubicBezTo>
                    <a:pt x="1" y="10833"/>
                    <a:pt x="1" y="10944"/>
                    <a:pt x="38" y="11017"/>
                  </a:cubicBezTo>
                  <a:cubicBezTo>
                    <a:pt x="38" y="11091"/>
                    <a:pt x="75" y="11165"/>
                    <a:pt x="149" y="11202"/>
                  </a:cubicBezTo>
                  <a:lnTo>
                    <a:pt x="16046" y="20667"/>
                  </a:lnTo>
                  <a:cubicBezTo>
                    <a:pt x="16933" y="21184"/>
                    <a:pt x="17932" y="21480"/>
                    <a:pt x="18930" y="21480"/>
                  </a:cubicBezTo>
                  <a:cubicBezTo>
                    <a:pt x="19817" y="21480"/>
                    <a:pt x="20667" y="21258"/>
                    <a:pt x="21481" y="20852"/>
                  </a:cubicBezTo>
                  <a:lnTo>
                    <a:pt x="40927" y="10907"/>
                  </a:lnTo>
                  <a:cubicBezTo>
                    <a:pt x="40964" y="10870"/>
                    <a:pt x="41038" y="10833"/>
                    <a:pt x="41075" y="10722"/>
                  </a:cubicBezTo>
                  <a:cubicBezTo>
                    <a:pt x="41075" y="10648"/>
                    <a:pt x="41075" y="10574"/>
                    <a:pt x="41038" y="10500"/>
                  </a:cubicBezTo>
                  <a:lnTo>
                    <a:pt x="39559" y="7764"/>
                  </a:lnTo>
                  <a:cubicBezTo>
                    <a:pt x="39531" y="7651"/>
                    <a:pt x="39417" y="7603"/>
                    <a:pt x="39298" y="7603"/>
                  </a:cubicBezTo>
                  <a:cubicBezTo>
                    <a:pt x="39262" y="7603"/>
                    <a:pt x="39225" y="7607"/>
                    <a:pt x="39190" y="7616"/>
                  </a:cubicBezTo>
                  <a:lnTo>
                    <a:pt x="21998" y="13605"/>
                  </a:lnTo>
                  <a:lnTo>
                    <a:pt x="7691" y="74"/>
                  </a:lnTo>
                  <a:cubicBezTo>
                    <a:pt x="7617" y="37"/>
                    <a:pt x="7543" y="0"/>
                    <a:pt x="7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732;p64">
              <a:extLst>
                <a:ext uri="{FF2B5EF4-FFF2-40B4-BE49-F238E27FC236}">
                  <a16:creationId xmlns:a16="http://schemas.microsoft.com/office/drawing/2014/main" id="{F1223C07-6685-4EBF-A9CF-81B724E76833}"/>
                </a:ext>
              </a:extLst>
            </p:cNvPr>
            <p:cNvSpPr/>
            <p:nvPr/>
          </p:nvSpPr>
          <p:spPr>
            <a:xfrm>
              <a:off x="5032325" y="2936500"/>
              <a:ext cx="282850" cy="248425"/>
            </a:xfrm>
            <a:custGeom>
              <a:avLst/>
              <a:gdLst/>
              <a:ahLst/>
              <a:cxnLst/>
              <a:rect l="l" t="t" r="r" b="b"/>
              <a:pathLst>
                <a:path w="11314" h="9937" extrusionOk="0">
                  <a:moveTo>
                    <a:pt x="3692" y="1"/>
                  </a:moveTo>
                  <a:cubicBezTo>
                    <a:pt x="3456" y="1"/>
                    <a:pt x="3291" y="130"/>
                    <a:pt x="3291" y="130"/>
                  </a:cubicBezTo>
                  <a:lnTo>
                    <a:pt x="1479" y="4197"/>
                  </a:lnTo>
                  <a:lnTo>
                    <a:pt x="1" y="7044"/>
                  </a:lnTo>
                  <a:lnTo>
                    <a:pt x="1479" y="9780"/>
                  </a:lnTo>
                  <a:cubicBezTo>
                    <a:pt x="1479" y="9780"/>
                    <a:pt x="2594" y="9936"/>
                    <a:pt x="3401" y="9936"/>
                  </a:cubicBezTo>
                  <a:cubicBezTo>
                    <a:pt x="3704" y="9936"/>
                    <a:pt x="3963" y="9914"/>
                    <a:pt x="4104" y="9854"/>
                  </a:cubicBezTo>
                  <a:cubicBezTo>
                    <a:pt x="4474" y="9669"/>
                    <a:pt x="5546" y="9077"/>
                    <a:pt x="6175" y="8671"/>
                  </a:cubicBezTo>
                  <a:cubicBezTo>
                    <a:pt x="6470" y="8486"/>
                    <a:pt x="6692" y="8153"/>
                    <a:pt x="6766" y="7783"/>
                  </a:cubicBezTo>
                  <a:lnTo>
                    <a:pt x="7173" y="4863"/>
                  </a:lnTo>
                  <a:cubicBezTo>
                    <a:pt x="7173" y="4863"/>
                    <a:pt x="9391" y="3864"/>
                    <a:pt x="10796" y="3014"/>
                  </a:cubicBezTo>
                  <a:cubicBezTo>
                    <a:pt x="11314" y="2681"/>
                    <a:pt x="10759" y="2090"/>
                    <a:pt x="10537" y="1905"/>
                  </a:cubicBezTo>
                  <a:cubicBezTo>
                    <a:pt x="10467" y="1835"/>
                    <a:pt x="10382" y="1809"/>
                    <a:pt x="10291" y="1809"/>
                  </a:cubicBezTo>
                  <a:cubicBezTo>
                    <a:pt x="10239" y="1809"/>
                    <a:pt x="10185" y="1818"/>
                    <a:pt x="10131" y="1831"/>
                  </a:cubicBezTo>
                  <a:lnTo>
                    <a:pt x="5805" y="3495"/>
                  </a:lnTo>
                  <a:lnTo>
                    <a:pt x="3846" y="3162"/>
                  </a:lnTo>
                  <a:cubicBezTo>
                    <a:pt x="4067" y="2423"/>
                    <a:pt x="4659" y="722"/>
                    <a:pt x="4326" y="352"/>
                  </a:cubicBezTo>
                  <a:cubicBezTo>
                    <a:pt x="4101" y="78"/>
                    <a:pt x="3875" y="1"/>
                    <a:pt x="3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733;p64">
              <a:extLst>
                <a:ext uri="{FF2B5EF4-FFF2-40B4-BE49-F238E27FC236}">
                  <a16:creationId xmlns:a16="http://schemas.microsoft.com/office/drawing/2014/main" id="{94D21B0D-01FE-4AE3-83DC-38557D15EAD9}"/>
                </a:ext>
              </a:extLst>
            </p:cNvPr>
            <p:cNvSpPr/>
            <p:nvPr/>
          </p:nvSpPr>
          <p:spPr>
            <a:xfrm>
              <a:off x="5024000" y="2928650"/>
              <a:ext cx="291175" cy="263450"/>
            </a:xfrm>
            <a:custGeom>
              <a:avLst/>
              <a:gdLst/>
              <a:ahLst/>
              <a:cxnLst/>
              <a:rect l="l" t="t" r="r" b="b"/>
              <a:pathLst>
                <a:path w="11647" h="10538" extrusionOk="0">
                  <a:moveTo>
                    <a:pt x="4031" y="629"/>
                  </a:moveTo>
                  <a:cubicBezTo>
                    <a:pt x="4142" y="629"/>
                    <a:pt x="4252" y="666"/>
                    <a:pt x="4400" y="851"/>
                  </a:cubicBezTo>
                  <a:cubicBezTo>
                    <a:pt x="4437" y="851"/>
                    <a:pt x="4437" y="925"/>
                    <a:pt x="4437" y="1036"/>
                  </a:cubicBezTo>
                  <a:cubicBezTo>
                    <a:pt x="4437" y="1295"/>
                    <a:pt x="4363" y="1775"/>
                    <a:pt x="4216" y="2219"/>
                  </a:cubicBezTo>
                  <a:cubicBezTo>
                    <a:pt x="4105" y="2663"/>
                    <a:pt x="3957" y="3069"/>
                    <a:pt x="3883" y="3402"/>
                  </a:cubicBezTo>
                  <a:cubicBezTo>
                    <a:pt x="3883" y="3476"/>
                    <a:pt x="3883" y="3550"/>
                    <a:pt x="3920" y="3624"/>
                  </a:cubicBezTo>
                  <a:cubicBezTo>
                    <a:pt x="3957" y="3698"/>
                    <a:pt x="4031" y="3772"/>
                    <a:pt x="4142" y="3772"/>
                  </a:cubicBezTo>
                  <a:lnTo>
                    <a:pt x="6101" y="4104"/>
                  </a:lnTo>
                  <a:lnTo>
                    <a:pt x="6249" y="4104"/>
                  </a:lnTo>
                  <a:lnTo>
                    <a:pt x="10574" y="2441"/>
                  </a:lnTo>
                  <a:lnTo>
                    <a:pt x="10685" y="2441"/>
                  </a:lnTo>
                  <a:cubicBezTo>
                    <a:pt x="10722" y="2515"/>
                    <a:pt x="10833" y="2589"/>
                    <a:pt x="10907" y="2700"/>
                  </a:cubicBezTo>
                  <a:cubicBezTo>
                    <a:pt x="10981" y="2811"/>
                    <a:pt x="11018" y="2921"/>
                    <a:pt x="11018" y="2958"/>
                  </a:cubicBezTo>
                  <a:lnTo>
                    <a:pt x="11018" y="2995"/>
                  </a:lnTo>
                  <a:lnTo>
                    <a:pt x="10944" y="3069"/>
                  </a:lnTo>
                  <a:cubicBezTo>
                    <a:pt x="10279" y="3476"/>
                    <a:pt x="9391" y="3920"/>
                    <a:pt x="8652" y="4289"/>
                  </a:cubicBezTo>
                  <a:cubicBezTo>
                    <a:pt x="8319" y="4437"/>
                    <a:pt x="7987" y="4622"/>
                    <a:pt x="7765" y="4696"/>
                  </a:cubicBezTo>
                  <a:cubicBezTo>
                    <a:pt x="7543" y="4807"/>
                    <a:pt x="7395" y="4881"/>
                    <a:pt x="7395" y="4881"/>
                  </a:cubicBezTo>
                  <a:cubicBezTo>
                    <a:pt x="7284" y="4918"/>
                    <a:pt x="7247" y="5029"/>
                    <a:pt x="7210" y="5103"/>
                  </a:cubicBezTo>
                  <a:lnTo>
                    <a:pt x="6766" y="8060"/>
                  </a:lnTo>
                  <a:cubicBezTo>
                    <a:pt x="6730" y="8356"/>
                    <a:pt x="6582" y="8578"/>
                    <a:pt x="6323" y="8726"/>
                  </a:cubicBezTo>
                  <a:cubicBezTo>
                    <a:pt x="6027" y="8911"/>
                    <a:pt x="5620" y="9169"/>
                    <a:pt x="5214" y="9391"/>
                  </a:cubicBezTo>
                  <a:cubicBezTo>
                    <a:pt x="4844" y="9613"/>
                    <a:pt x="4474" y="9798"/>
                    <a:pt x="4326" y="9872"/>
                  </a:cubicBezTo>
                  <a:cubicBezTo>
                    <a:pt x="4326" y="9872"/>
                    <a:pt x="4216" y="9909"/>
                    <a:pt x="4105" y="9909"/>
                  </a:cubicBezTo>
                  <a:cubicBezTo>
                    <a:pt x="3994" y="9909"/>
                    <a:pt x="3846" y="9946"/>
                    <a:pt x="3698" y="9946"/>
                  </a:cubicBezTo>
                  <a:cubicBezTo>
                    <a:pt x="3328" y="9946"/>
                    <a:pt x="2848" y="9909"/>
                    <a:pt x="2478" y="9872"/>
                  </a:cubicBezTo>
                  <a:cubicBezTo>
                    <a:pt x="2281" y="9852"/>
                    <a:pt x="2116" y="9833"/>
                    <a:pt x="2004" y="9818"/>
                  </a:cubicBezTo>
                  <a:lnTo>
                    <a:pt x="2004" y="9818"/>
                  </a:lnTo>
                  <a:lnTo>
                    <a:pt x="703" y="7358"/>
                  </a:lnTo>
                  <a:lnTo>
                    <a:pt x="2071" y="4659"/>
                  </a:lnTo>
                  <a:lnTo>
                    <a:pt x="2108" y="4659"/>
                  </a:lnTo>
                  <a:lnTo>
                    <a:pt x="3885" y="670"/>
                  </a:lnTo>
                  <a:lnTo>
                    <a:pt x="3885" y="670"/>
                  </a:lnTo>
                  <a:cubicBezTo>
                    <a:pt x="3923" y="650"/>
                    <a:pt x="3972" y="629"/>
                    <a:pt x="4031" y="629"/>
                  </a:cubicBezTo>
                  <a:close/>
                  <a:moveTo>
                    <a:pt x="4031" y="1"/>
                  </a:moveTo>
                  <a:cubicBezTo>
                    <a:pt x="3698" y="1"/>
                    <a:pt x="3476" y="186"/>
                    <a:pt x="3439" y="223"/>
                  </a:cubicBezTo>
                  <a:lnTo>
                    <a:pt x="3365" y="333"/>
                  </a:lnTo>
                  <a:lnTo>
                    <a:pt x="1517" y="4400"/>
                  </a:lnTo>
                  <a:lnTo>
                    <a:pt x="75" y="7210"/>
                  </a:lnTo>
                  <a:cubicBezTo>
                    <a:pt x="1" y="7284"/>
                    <a:pt x="1" y="7395"/>
                    <a:pt x="75" y="7506"/>
                  </a:cubicBezTo>
                  <a:lnTo>
                    <a:pt x="1517" y="10242"/>
                  </a:lnTo>
                  <a:cubicBezTo>
                    <a:pt x="1591" y="10316"/>
                    <a:pt x="1665" y="10390"/>
                    <a:pt x="1775" y="10390"/>
                  </a:cubicBezTo>
                  <a:cubicBezTo>
                    <a:pt x="1775" y="10390"/>
                    <a:pt x="2848" y="10537"/>
                    <a:pt x="3698" y="10537"/>
                  </a:cubicBezTo>
                  <a:lnTo>
                    <a:pt x="4179" y="10537"/>
                  </a:lnTo>
                  <a:cubicBezTo>
                    <a:pt x="4326" y="10500"/>
                    <a:pt x="4437" y="10500"/>
                    <a:pt x="4585" y="10426"/>
                  </a:cubicBezTo>
                  <a:cubicBezTo>
                    <a:pt x="4770" y="10353"/>
                    <a:pt x="5140" y="10168"/>
                    <a:pt x="5546" y="9909"/>
                  </a:cubicBezTo>
                  <a:cubicBezTo>
                    <a:pt x="5916" y="9687"/>
                    <a:pt x="6323" y="9465"/>
                    <a:pt x="6656" y="9243"/>
                  </a:cubicBezTo>
                  <a:cubicBezTo>
                    <a:pt x="7062" y="9022"/>
                    <a:pt x="7321" y="8615"/>
                    <a:pt x="7395" y="8171"/>
                  </a:cubicBezTo>
                  <a:lnTo>
                    <a:pt x="7816" y="5361"/>
                  </a:lnTo>
                  <a:lnTo>
                    <a:pt x="7816" y="5361"/>
                  </a:lnTo>
                  <a:cubicBezTo>
                    <a:pt x="8353" y="5115"/>
                    <a:pt x="10100" y="4299"/>
                    <a:pt x="11277" y="3587"/>
                  </a:cubicBezTo>
                  <a:cubicBezTo>
                    <a:pt x="11388" y="3513"/>
                    <a:pt x="11499" y="3439"/>
                    <a:pt x="11536" y="3328"/>
                  </a:cubicBezTo>
                  <a:cubicBezTo>
                    <a:pt x="11610" y="3217"/>
                    <a:pt x="11647" y="3069"/>
                    <a:pt x="11647" y="2958"/>
                  </a:cubicBezTo>
                  <a:cubicBezTo>
                    <a:pt x="11647" y="2700"/>
                    <a:pt x="11536" y="2515"/>
                    <a:pt x="11425" y="2330"/>
                  </a:cubicBezTo>
                  <a:cubicBezTo>
                    <a:pt x="11277" y="2182"/>
                    <a:pt x="11166" y="2071"/>
                    <a:pt x="11055" y="1960"/>
                  </a:cubicBezTo>
                  <a:cubicBezTo>
                    <a:pt x="10944" y="1886"/>
                    <a:pt x="10759" y="1812"/>
                    <a:pt x="10611" y="1812"/>
                  </a:cubicBezTo>
                  <a:cubicBezTo>
                    <a:pt x="10537" y="1812"/>
                    <a:pt x="10427" y="1849"/>
                    <a:pt x="10353" y="1886"/>
                  </a:cubicBezTo>
                  <a:lnTo>
                    <a:pt x="6101" y="3476"/>
                  </a:lnTo>
                  <a:lnTo>
                    <a:pt x="4563" y="3230"/>
                  </a:lnTo>
                  <a:lnTo>
                    <a:pt x="4563" y="3230"/>
                  </a:lnTo>
                  <a:cubicBezTo>
                    <a:pt x="4638" y="2974"/>
                    <a:pt x="4731" y="2670"/>
                    <a:pt x="4807" y="2367"/>
                  </a:cubicBezTo>
                  <a:cubicBezTo>
                    <a:pt x="4955" y="1886"/>
                    <a:pt x="5066" y="1443"/>
                    <a:pt x="5066" y="1036"/>
                  </a:cubicBezTo>
                  <a:cubicBezTo>
                    <a:pt x="5066" y="851"/>
                    <a:pt x="5029" y="629"/>
                    <a:pt x="4881" y="444"/>
                  </a:cubicBezTo>
                  <a:cubicBezTo>
                    <a:pt x="4622" y="149"/>
                    <a:pt x="4326" y="1"/>
                    <a:pt x="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734;p64">
              <a:extLst>
                <a:ext uri="{FF2B5EF4-FFF2-40B4-BE49-F238E27FC236}">
                  <a16:creationId xmlns:a16="http://schemas.microsoft.com/office/drawing/2014/main" id="{18224363-1966-48A4-9F40-55CAAA79227C}"/>
                </a:ext>
              </a:extLst>
            </p:cNvPr>
            <p:cNvSpPr/>
            <p:nvPr/>
          </p:nvSpPr>
          <p:spPr>
            <a:xfrm>
              <a:off x="5170975" y="3049725"/>
              <a:ext cx="49925" cy="34225"/>
            </a:xfrm>
            <a:custGeom>
              <a:avLst/>
              <a:gdLst/>
              <a:ahLst/>
              <a:cxnLst/>
              <a:rect l="l" t="t" r="r" b="b"/>
              <a:pathLst>
                <a:path w="1997" h="1369" extrusionOk="0">
                  <a:moveTo>
                    <a:pt x="1635" y="1"/>
                  </a:moveTo>
                  <a:cubicBezTo>
                    <a:pt x="1582" y="1"/>
                    <a:pt x="1528" y="13"/>
                    <a:pt x="1479" y="38"/>
                  </a:cubicBezTo>
                  <a:lnTo>
                    <a:pt x="185" y="777"/>
                  </a:lnTo>
                  <a:cubicBezTo>
                    <a:pt x="37" y="888"/>
                    <a:pt x="0" y="1073"/>
                    <a:pt x="74" y="1221"/>
                  </a:cubicBezTo>
                  <a:cubicBezTo>
                    <a:pt x="123" y="1320"/>
                    <a:pt x="222" y="1369"/>
                    <a:pt x="326" y="1369"/>
                  </a:cubicBezTo>
                  <a:cubicBezTo>
                    <a:pt x="378" y="1369"/>
                    <a:pt x="432" y="1357"/>
                    <a:pt x="481" y="1332"/>
                  </a:cubicBezTo>
                  <a:lnTo>
                    <a:pt x="1812" y="592"/>
                  </a:lnTo>
                  <a:cubicBezTo>
                    <a:pt x="1960" y="519"/>
                    <a:pt x="1997" y="297"/>
                    <a:pt x="1923" y="149"/>
                  </a:cubicBezTo>
                  <a:cubicBezTo>
                    <a:pt x="1849" y="50"/>
                    <a:pt x="1742" y="1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735;p64">
              <a:extLst>
                <a:ext uri="{FF2B5EF4-FFF2-40B4-BE49-F238E27FC236}">
                  <a16:creationId xmlns:a16="http://schemas.microsoft.com/office/drawing/2014/main" id="{694A4A50-ECD0-48B0-B49A-A7D2D0EAB75E}"/>
                </a:ext>
              </a:extLst>
            </p:cNvPr>
            <p:cNvSpPr/>
            <p:nvPr/>
          </p:nvSpPr>
          <p:spPr>
            <a:xfrm>
              <a:off x="5177425" y="3078150"/>
              <a:ext cx="36075" cy="32750"/>
            </a:xfrm>
            <a:custGeom>
              <a:avLst/>
              <a:gdLst/>
              <a:ahLst/>
              <a:cxnLst/>
              <a:rect l="l" t="t" r="r" b="b"/>
              <a:pathLst>
                <a:path w="1443" h="1310" extrusionOk="0">
                  <a:moveTo>
                    <a:pt x="1124" y="1"/>
                  </a:moveTo>
                  <a:cubicBezTo>
                    <a:pt x="1045" y="1"/>
                    <a:pt x="962" y="28"/>
                    <a:pt x="888" y="84"/>
                  </a:cubicBezTo>
                  <a:lnTo>
                    <a:pt x="149" y="786"/>
                  </a:lnTo>
                  <a:cubicBezTo>
                    <a:pt x="1" y="897"/>
                    <a:pt x="1" y="1082"/>
                    <a:pt x="112" y="1193"/>
                  </a:cubicBezTo>
                  <a:cubicBezTo>
                    <a:pt x="171" y="1272"/>
                    <a:pt x="263" y="1309"/>
                    <a:pt x="352" y="1309"/>
                  </a:cubicBezTo>
                  <a:cubicBezTo>
                    <a:pt x="429" y="1309"/>
                    <a:pt x="504" y="1282"/>
                    <a:pt x="556" y="1230"/>
                  </a:cubicBezTo>
                  <a:lnTo>
                    <a:pt x="1332" y="528"/>
                  </a:lnTo>
                  <a:cubicBezTo>
                    <a:pt x="1443" y="417"/>
                    <a:pt x="1443" y="232"/>
                    <a:pt x="1332" y="84"/>
                  </a:cubicBezTo>
                  <a:cubicBezTo>
                    <a:pt x="1276" y="28"/>
                    <a:pt x="1203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736;p64">
              <a:extLst>
                <a:ext uri="{FF2B5EF4-FFF2-40B4-BE49-F238E27FC236}">
                  <a16:creationId xmlns:a16="http://schemas.microsoft.com/office/drawing/2014/main" id="{BA4DB845-3724-4E2E-8BF7-7BE3E2088752}"/>
                </a:ext>
              </a:extLst>
            </p:cNvPr>
            <p:cNvSpPr/>
            <p:nvPr/>
          </p:nvSpPr>
          <p:spPr>
            <a:xfrm>
              <a:off x="5175600" y="3110600"/>
              <a:ext cx="33275" cy="33575"/>
            </a:xfrm>
            <a:custGeom>
              <a:avLst/>
              <a:gdLst/>
              <a:ahLst/>
              <a:cxnLst/>
              <a:rect l="l" t="t" r="r" b="b"/>
              <a:pathLst>
                <a:path w="1331" h="1343" extrusionOk="0">
                  <a:moveTo>
                    <a:pt x="964" y="1"/>
                  </a:moveTo>
                  <a:cubicBezTo>
                    <a:pt x="880" y="1"/>
                    <a:pt x="799" y="38"/>
                    <a:pt x="739" y="117"/>
                  </a:cubicBezTo>
                  <a:lnTo>
                    <a:pt x="111" y="819"/>
                  </a:lnTo>
                  <a:cubicBezTo>
                    <a:pt x="0" y="967"/>
                    <a:pt x="37" y="1152"/>
                    <a:pt x="148" y="1263"/>
                  </a:cubicBezTo>
                  <a:cubicBezTo>
                    <a:pt x="217" y="1314"/>
                    <a:pt x="293" y="1342"/>
                    <a:pt x="367" y="1342"/>
                  </a:cubicBezTo>
                  <a:cubicBezTo>
                    <a:pt x="451" y="1342"/>
                    <a:pt x="532" y="1305"/>
                    <a:pt x="592" y="1226"/>
                  </a:cubicBezTo>
                  <a:lnTo>
                    <a:pt x="1220" y="524"/>
                  </a:lnTo>
                  <a:cubicBezTo>
                    <a:pt x="1331" y="376"/>
                    <a:pt x="1294" y="191"/>
                    <a:pt x="1183" y="80"/>
                  </a:cubicBezTo>
                  <a:cubicBezTo>
                    <a:pt x="1114" y="28"/>
                    <a:pt x="1038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737;p64">
              <a:extLst>
                <a:ext uri="{FF2B5EF4-FFF2-40B4-BE49-F238E27FC236}">
                  <a16:creationId xmlns:a16="http://schemas.microsoft.com/office/drawing/2014/main" id="{CCB7CB21-2CA4-4BB5-B1A1-E3D5CF9E4085}"/>
                </a:ext>
              </a:extLst>
            </p:cNvPr>
            <p:cNvSpPr/>
            <p:nvPr/>
          </p:nvSpPr>
          <p:spPr>
            <a:xfrm>
              <a:off x="5094250" y="3007225"/>
              <a:ext cx="42550" cy="15725"/>
            </a:xfrm>
            <a:custGeom>
              <a:avLst/>
              <a:gdLst/>
              <a:ahLst/>
              <a:cxnLst/>
              <a:rect l="l" t="t" r="r" b="b"/>
              <a:pathLst>
                <a:path w="1702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1369" y="629"/>
                  </a:lnTo>
                  <a:cubicBezTo>
                    <a:pt x="1553" y="629"/>
                    <a:pt x="1664" y="481"/>
                    <a:pt x="1701" y="333"/>
                  </a:cubicBezTo>
                  <a:cubicBezTo>
                    <a:pt x="1701" y="148"/>
                    <a:pt x="1553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738;p64">
              <a:extLst>
                <a:ext uri="{FF2B5EF4-FFF2-40B4-BE49-F238E27FC236}">
                  <a16:creationId xmlns:a16="http://schemas.microsoft.com/office/drawing/2014/main" id="{F061BA72-D3D8-46EA-9285-B32990EC8B63}"/>
                </a:ext>
              </a:extLst>
            </p:cNvPr>
            <p:cNvSpPr/>
            <p:nvPr/>
          </p:nvSpPr>
          <p:spPr>
            <a:xfrm>
              <a:off x="3419475" y="2893525"/>
              <a:ext cx="818000" cy="942775"/>
            </a:xfrm>
            <a:custGeom>
              <a:avLst/>
              <a:gdLst/>
              <a:ahLst/>
              <a:cxnLst/>
              <a:rect l="l" t="t" r="r" b="b"/>
              <a:pathLst>
                <a:path w="32720" h="37711" extrusionOk="0">
                  <a:moveTo>
                    <a:pt x="13162" y="1"/>
                  </a:moveTo>
                  <a:cubicBezTo>
                    <a:pt x="7543" y="1"/>
                    <a:pt x="1" y="2330"/>
                    <a:pt x="1" y="2330"/>
                  </a:cubicBezTo>
                  <a:lnTo>
                    <a:pt x="4253" y="37711"/>
                  </a:lnTo>
                  <a:lnTo>
                    <a:pt x="28246" y="37711"/>
                  </a:lnTo>
                  <a:lnTo>
                    <a:pt x="32720" y="1147"/>
                  </a:lnTo>
                  <a:lnTo>
                    <a:pt x="28838" y="962"/>
                  </a:lnTo>
                  <a:cubicBezTo>
                    <a:pt x="28838" y="962"/>
                    <a:pt x="18782" y="1"/>
                    <a:pt x="13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739;p64">
              <a:extLst>
                <a:ext uri="{FF2B5EF4-FFF2-40B4-BE49-F238E27FC236}">
                  <a16:creationId xmlns:a16="http://schemas.microsoft.com/office/drawing/2014/main" id="{3A04DF7C-7F03-4493-AF6F-C2D55D9521CD}"/>
                </a:ext>
              </a:extLst>
            </p:cNvPr>
            <p:cNvSpPr/>
            <p:nvPr/>
          </p:nvSpPr>
          <p:spPr>
            <a:xfrm>
              <a:off x="3411175" y="2886150"/>
              <a:ext cx="833700" cy="957550"/>
            </a:xfrm>
            <a:custGeom>
              <a:avLst/>
              <a:gdLst/>
              <a:ahLst/>
              <a:cxnLst/>
              <a:rect l="l" t="t" r="r" b="b"/>
              <a:pathLst>
                <a:path w="33348" h="38302" extrusionOk="0">
                  <a:moveTo>
                    <a:pt x="13494" y="592"/>
                  </a:moveTo>
                  <a:cubicBezTo>
                    <a:pt x="16267" y="592"/>
                    <a:pt x="20186" y="850"/>
                    <a:pt x="23403" y="1072"/>
                  </a:cubicBezTo>
                  <a:cubicBezTo>
                    <a:pt x="25029" y="1220"/>
                    <a:pt x="26434" y="1331"/>
                    <a:pt x="27469" y="1405"/>
                  </a:cubicBezTo>
                  <a:cubicBezTo>
                    <a:pt x="28505" y="1516"/>
                    <a:pt x="29133" y="1553"/>
                    <a:pt x="29133" y="1553"/>
                  </a:cubicBezTo>
                  <a:lnTo>
                    <a:pt x="32682" y="1738"/>
                  </a:lnTo>
                  <a:lnTo>
                    <a:pt x="28320" y="37710"/>
                  </a:lnTo>
                  <a:lnTo>
                    <a:pt x="4843" y="37710"/>
                  </a:lnTo>
                  <a:lnTo>
                    <a:pt x="659" y="2837"/>
                  </a:lnTo>
                  <a:lnTo>
                    <a:pt x="659" y="2837"/>
                  </a:lnTo>
                  <a:cubicBezTo>
                    <a:pt x="684" y="2829"/>
                    <a:pt x="711" y="2820"/>
                    <a:pt x="740" y="2810"/>
                  </a:cubicBezTo>
                  <a:cubicBezTo>
                    <a:pt x="2255" y="2366"/>
                    <a:pt x="8651" y="592"/>
                    <a:pt x="13494" y="592"/>
                  </a:cubicBezTo>
                  <a:close/>
                  <a:moveTo>
                    <a:pt x="13494" y="0"/>
                  </a:moveTo>
                  <a:cubicBezTo>
                    <a:pt x="7801" y="0"/>
                    <a:pt x="259" y="2329"/>
                    <a:pt x="222" y="2329"/>
                  </a:cubicBezTo>
                  <a:cubicBezTo>
                    <a:pt x="74" y="2366"/>
                    <a:pt x="0" y="2514"/>
                    <a:pt x="0" y="2662"/>
                  </a:cubicBezTo>
                  <a:lnTo>
                    <a:pt x="4289" y="38043"/>
                  </a:lnTo>
                  <a:cubicBezTo>
                    <a:pt x="4289" y="38191"/>
                    <a:pt x="4437" y="38302"/>
                    <a:pt x="4585" y="38302"/>
                  </a:cubicBezTo>
                  <a:lnTo>
                    <a:pt x="28578" y="38302"/>
                  </a:lnTo>
                  <a:cubicBezTo>
                    <a:pt x="28726" y="38302"/>
                    <a:pt x="28874" y="38191"/>
                    <a:pt x="28874" y="38043"/>
                  </a:cubicBezTo>
                  <a:lnTo>
                    <a:pt x="33348" y="1479"/>
                  </a:lnTo>
                  <a:cubicBezTo>
                    <a:pt x="33348" y="1405"/>
                    <a:pt x="33311" y="1331"/>
                    <a:pt x="33274" y="1257"/>
                  </a:cubicBezTo>
                  <a:cubicBezTo>
                    <a:pt x="33200" y="1183"/>
                    <a:pt x="33126" y="1146"/>
                    <a:pt x="33052" y="1146"/>
                  </a:cubicBezTo>
                  <a:lnTo>
                    <a:pt x="29207" y="963"/>
                  </a:lnTo>
                  <a:lnTo>
                    <a:pt x="29207" y="963"/>
                  </a:lnTo>
                  <a:lnTo>
                    <a:pt x="29207" y="961"/>
                  </a:lnTo>
                  <a:cubicBezTo>
                    <a:pt x="29170" y="961"/>
                    <a:pt x="19114" y="0"/>
                    <a:pt x="13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740;p64">
              <a:extLst>
                <a:ext uri="{FF2B5EF4-FFF2-40B4-BE49-F238E27FC236}">
                  <a16:creationId xmlns:a16="http://schemas.microsoft.com/office/drawing/2014/main" id="{4CBFF48E-0E33-4F5C-B74C-88752AF992CE}"/>
                </a:ext>
              </a:extLst>
            </p:cNvPr>
            <p:cNvSpPr/>
            <p:nvPr/>
          </p:nvSpPr>
          <p:spPr>
            <a:xfrm>
              <a:off x="3472175" y="3836275"/>
              <a:ext cx="732025" cy="440925"/>
            </a:xfrm>
            <a:custGeom>
              <a:avLst/>
              <a:gdLst/>
              <a:ahLst/>
              <a:cxnLst/>
              <a:rect l="l" t="t" r="r" b="b"/>
              <a:pathLst>
                <a:path w="29281" h="17637" extrusionOk="0">
                  <a:moveTo>
                    <a:pt x="2145" y="1"/>
                  </a:moveTo>
                  <a:lnTo>
                    <a:pt x="333" y="7284"/>
                  </a:lnTo>
                  <a:cubicBezTo>
                    <a:pt x="0" y="8541"/>
                    <a:pt x="185" y="9872"/>
                    <a:pt x="777" y="11055"/>
                  </a:cubicBezTo>
                  <a:lnTo>
                    <a:pt x="4178" y="17636"/>
                  </a:lnTo>
                  <a:lnTo>
                    <a:pt x="24992" y="17636"/>
                  </a:lnTo>
                  <a:lnTo>
                    <a:pt x="28283" y="11462"/>
                  </a:lnTo>
                  <a:cubicBezTo>
                    <a:pt x="29170" y="9872"/>
                    <a:pt x="29281" y="7950"/>
                    <a:pt x="28615" y="6249"/>
                  </a:cubicBezTo>
                  <a:lnTo>
                    <a:pt x="26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741;p64">
              <a:extLst>
                <a:ext uri="{FF2B5EF4-FFF2-40B4-BE49-F238E27FC236}">
                  <a16:creationId xmlns:a16="http://schemas.microsoft.com/office/drawing/2014/main" id="{5D8FB944-15C0-4670-BC01-52F381FC6440}"/>
                </a:ext>
              </a:extLst>
            </p:cNvPr>
            <p:cNvSpPr/>
            <p:nvPr/>
          </p:nvSpPr>
          <p:spPr>
            <a:xfrm>
              <a:off x="3468475" y="3828900"/>
              <a:ext cx="737575" cy="455675"/>
            </a:xfrm>
            <a:custGeom>
              <a:avLst/>
              <a:gdLst/>
              <a:ahLst/>
              <a:cxnLst/>
              <a:rect l="l" t="t" r="r" b="b"/>
              <a:pathLst>
                <a:path w="29503" h="18227" extrusionOk="0">
                  <a:moveTo>
                    <a:pt x="26065" y="592"/>
                  </a:moveTo>
                  <a:lnTo>
                    <a:pt x="28468" y="6655"/>
                  </a:lnTo>
                  <a:cubicBezTo>
                    <a:pt x="28727" y="7357"/>
                    <a:pt x="28874" y="8097"/>
                    <a:pt x="28874" y="8836"/>
                  </a:cubicBezTo>
                  <a:cubicBezTo>
                    <a:pt x="28874" y="9797"/>
                    <a:pt x="28653" y="10759"/>
                    <a:pt x="28172" y="11646"/>
                  </a:cubicBezTo>
                  <a:lnTo>
                    <a:pt x="24956" y="17598"/>
                  </a:lnTo>
                  <a:lnTo>
                    <a:pt x="4511" y="17598"/>
                  </a:lnTo>
                  <a:lnTo>
                    <a:pt x="1183" y="11202"/>
                  </a:lnTo>
                  <a:cubicBezTo>
                    <a:pt x="814" y="10463"/>
                    <a:pt x="629" y="9687"/>
                    <a:pt x="629" y="8873"/>
                  </a:cubicBezTo>
                  <a:cubicBezTo>
                    <a:pt x="629" y="8467"/>
                    <a:pt x="666" y="8060"/>
                    <a:pt x="777" y="7653"/>
                  </a:cubicBezTo>
                  <a:lnTo>
                    <a:pt x="2533" y="592"/>
                  </a:lnTo>
                  <a:close/>
                  <a:moveTo>
                    <a:pt x="2293" y="0"/>
                  </a:moveTo>
                  <a:cubicBezTo>
                    <a:pt x="2145" y="0"/>
                    <a:pt x="2034" y="74"/>
                    <a:pt x="1997" y="222"/>
                  </a:cubicBezTo>
                  <a:lnTo>
                    <a:pt x="185" y="7505"/>
                  </a:lnTo>
                  <a:cubicBezTo>
                    <a:pt x="74" y="7949"/>
                    <a:pt x="0" y="8393"/>
                    <a:pt x="0" y="8873"/>
                  </a:cubicBezTo>
                  <a:cubicBezTo>
                    <a:pt x="0" y="9760"/>
                    <a:pt x="222" y="10685"/>
                    <a:pt x="629" y="11498"/>
                  </a:cubicBezTo>
                  <a:lnTo>
                    <a:pt x="4067" y="18079"/>
                  </a:lnTo>
                  <a:cubicBezTo>
                    <a:pt x="4104" y="18153"/>
                    <a:pt x="4215" y="18227"/>
                    <a:pt x="4326" y="18227"/>
                  </a:cubicBezTo>
                  <a:lnTo>
                    <a:pt x="25140" y="18227"/>
                  </a:lnTo>
                  <a:cubicBezTo>
                    <a:pt x="25251" y="18227"/>
                    <a:pt x="25362" y="18153"/>
                    <a:pt x="25399" y="18079"/>
                  </a:cubicBezTo>
                  <a:lnTo>
                    <a:pt x="28727" y="11905"/>
                  </a:lnTo>
                  <a:cubicBezTo>
                    <a:pt x="29244" y="10944"/>
                    <a:pt x="29503" y="9908"/>
                    <a:pt x="29503" y="8836"/>
                  </a:cubicBezTo>
                  <a:cubicBezTo>
                    <a:pt x="29503" y="8023"/>
                    <a:pt x="29318" y="7210"/>
                    <a:pt x="29022" y="6433"/>
                  </a:cubicBezTo>
                  <a:lnTo>
                    <a:pt x="26582" y="185"/>
                  </a:lnTo>
                  <a:cubicBezTo>
                    <a:pt x="26545" y="74"/>
                    <a:pt x="26434" y="0"/>
                    <a:pt x="26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742;p64">
              <a:extLst>
                <a:ext uri="{FF2B5EF4-FFF2-40B4-BE49-F238E27FC236}">
                  <a16:creationId xmlns:a16="http://schemas.microsoft.com/office/drawing/2014/main" id="{0CCF37FB-EF57-43C3-A3C2-CA3882634AF9}"/>
                </a:ext>
              </a:extLst>
            </p:cNvPr>
            <p:cNvSpPr/>
            <p:nvPr/>
          </p:nvSpPr>
          <p:spPr>
            <a:xfrm>
              <a:off x="3795650" y="4161625"/>
              <a:ext cx="109100" cy="415025"/>
            </a:xfrm>
            <a:custGeom>
              <a:avLst/>
              <a:gdLst/>
              <a:ahLst/>
              <a:cxnLst/>
              <a:rect l="l" t="t" r="r" b="b"/>
              <a:pathLst>
                <a:path w="4364" h="16601" extrusionOk="0">
                  <a:moveTo>
                    <a:pt x="1" y="1"/>
                  </a:moveTo>
                  <a:lnTo>
                    <a:pt x="1" y="16601"/>
                  </a:lnTo>
                  <a:lnTo>
                    <a:pt x="4363" y="16601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743;p64">
              <a:extLst>
                <a:ext uri="{FF2B5EF4-FFF2-40B4-BE49-F238E27FC236}">
                  <a16:creationId xmlns:a16="http://schemas.microsoft.com/office/drawing/2014/main" id="{BB8D2AEC-A701-4CCD-B9B7-F8618147B4A7}"/>
                </a:ext>
              </a:extLst>
            </p:cNvPr>
            <p:cNvSpPr/>
            <p:nvPr/>
          </p:nvSpPr>
          <p:spPr>
            <a:xfrm>
              <a:off x="3788275" y="4154225"/>
              <a:ext cx="123875" cy="430750"/>
            </a:xfrm>
            <a:custGeom>
              <a:avLst/>
              <a:gdLst/>
              <a:ahLst/>
              <a:cxnLst/>
              <a:rect l="l" t="t" r="r" b="b"/>
              <a:pathLst>
                <a:path w="4955" h="17230" extrusionOk="0">
                  <a:moveTo>
                    <a:pt x="4363" y="592"/>
                  </a:moveTo>
                  <a:lnTo>
                    <a:pt x="4363" y="16601"/>
                  </a:lnTo>
                  <a:lnTo>
                    <a:pt x="629" y="16601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16897"/>
                  </a:lnTo>
                  <a:cubicBezTo>
                    <a:pt x="0" y="17007"/>
                    <a:pt x="37" y="17081"/>
                    <a:pt x="74" y="17118"/>
                  </a:cubicBezTo>
                  <a:cubicBezTo>
                    <a:pt x="148" y="17192"/>
                    <a:pt x="222" y="17229"/>
                    <a:pt x="296" y="17229"/>
                  </a:cubicBezTo>
                  <a:lnTo>
                    <a:pt x="4658" y="17229"/>
                  </a:lnTo>
                  <a:cubicBezTo>
                    <a:pt x="4732" y="17229"/>
                    <a:pt x="4806" y="17192"/>
                    <a:pt x="4880" y="17118"/>
                  </a:cubicBezTo>
                  <a:cubicBezTo>
                    <a:pt x="4954" y="17081"/>
                    <a:pt x="4954" y="17007"/>
                    <a:pt x="4954" y="16897"/>
                  </a:cubicBezTo>
                  <a:lnTo>
                    <a:pt x="4954" y="297"/>
                  </a:lnTo>
                  <a:cubicBezTo>
                    <a:pt x="4954" y="223"/>
                    <a:pt x="4954" y="149"/>
                    <a:pt x="4880" y="75"/>
                  </a:cubicBezTo>
                  <a:cubicBezTo>
                    <a:pt x="4806" y="38"/>
                    <a:pt x="4732" y="1"/>
                    <a:pt x="4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4744;p64">
              <a:extLst>
                <a:ext uri="{FF2B5EF4-FFF2-40B4-BE49-F238E27FC236}">
                  <a16:creationId xmlns:a16="http://schemas.microsoft.com/office/drawing/2014/main" id="{F98D9399-E956-41D9-B426-05816D5AAB4A}"/>
                </a:ext>
              </a:extLst>
            </p:cNvPr>
            <p:cNvSpPr/>
            <p:nvPr/>
          </p:nvSpPr>
          <p:spPr>
            <a:xfrm>
              <a:off x="3767925" y="4511925"/>
              <a:ext cx="164550" cy="525000"/>
            </a:xfrm>
            <a:custGeom>
              <a:avLst/>
              <a:gdLst/>
              <a:ahLst/>
              <a:cxnLst/>
              <a:rect l="l" t="t" r="r" b="b"/>
              <a:pathLst>
                <a:path w="6582" h="21000" extrusionOk="0">
                  <a:moveTo>
                    <a:pt x="1" y="1"/>
                  </a:moveTo>
                  <a:lnTo>
                    <a:pt x="1" y="21000"/>
                  </a:lnTo>
                  <a:lnTo>
                    <a:pt x="6582" y="21000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4745;p64">
              <a:extLst>
                <a:ext uri="{FF2B5EF4-FFF2-40B4-BE49-F238E27FC236}">
                  <a16:creationId xmlns:a16="http://schemas.microsoft.com/office/drawing/2014/main" id="{482CB176-1A7E-4FBE-B0ED-7358FD50953C}"/>
                </a:ext>
              </a:extLst>
            </p:cNvPr>
            <p:cNvSpPr/>
            <p:nvPr/>
          </p:nvSpPr>
          <p:spPr>
            <a:xfrm>
              <a:off x="3760550" y="4503600"/>
              <a:ext cx="179325" cy="540725"/>
            </a:xfrm>
            <a:custGeom>
              <a:avLst/>
              <a:gdLst/>
              <a:ahLst/>
              <a:cxnLst/>
              <a:rect l="l" t="t" r="r" b="b"/>
              <a:pathLst>
                <a:path w="7173" h="21629" extrusionOk="0">
                  <a:moveTo>
                    <a:pt x="6581" y="629"/>
                  </a:moveTo>
                  <a:lnTo>
                    <a:pt x="6581" y="21037"/>
                  </a:lnTo>
                  <a:lnTo>
                    <a:pt x="629" y="21037"/>
                  </a:lnTo>
                  <a:lnTo>
                    <a:pt x="629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60"/>
                    <a:pt x="0" y="334"/>
                  </a:cubicBezTo>
                  <a:lnTo>
                    <a:pt x="0" y="21333"/>
                  </a:lnTo>
                  <a:cubicBezTo>
                    <a:pt x="0" y="21407"/>
                    <a:pt x="37" y="21481"/>
                    <a:pt x="111" y="21555"/>
                  </a:cubicBezTo>
                  <a:cubicBezTo>
                    <a:pt x="148" y="21592"/>
                    <a:pt x="222" y="21629"/>
                    <a:pt x="296" y="21629"/>
                  </a:cubicBezTo>
                  <a:lnTo>
                    <a:pt x="6877" y="21629"/>
                  </a:lnTo>
                  <a:cubicBezTo>
                    <a:pt x="6951" y="21629"/>
                    <a:pt x="7024" y="21592"/>
                    <a:pt x="7098" y="21555"/>
                  </a:cubicBezTo>
                  <a:cubicBezTo>
                    <a:pt x="7172" y="21481"/>
                    <a:pt x="7172" y="21407"/>
                    <a:pt x="7172" y="21333"/>
                  </a:cubicBezTo>
                  <a:lnTo>
                    <a:pt x="7172" y="334"/>
                  </a:lnTo>
                  <a:cubicBezTo>
                    <a:pt x="7172" y="260"/>
                    <a:pt x="7172" y="149"/>
                    <a:pt x="7098" y="112"/>
                  </a:cubicBezTo>
                  <a:cubicBezTo>
                    <a:pt x="7024" y="38"/>
                    <a:pt x="6951" y="1"/>
                    <a:pt x="6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746;p64">
              <a:extLst>
                <a:ext uri="{FF2B5EF4-FFF2-40B4-BE49-F238E27FC236}">
                  <a16:creationId xmlns:a16="http://schemas.microsoft.com/office/drawing/2014/main" id="{B3AED681-CF32-417F-923C-C87405B7DFA8}"/>
                </a:ext>
              </a:extLst>
            </p:cNvPr>
            <p:cNvSpPr/>
            <p:nvPr/>
          </p:nvSpPr>
          <p:spPr>
            <a:xfrm>
              <a:off x="3244800" y="4999025"/>
              <a:ext cx="1202500" cy="159000"/>
            </a:xfrm>
            <a:custGeom>
              <a:avLst/>
              <a:gdLst/>
              <a:ahLst/>
              <a:cxnLst/>
              <a:rect l="l" t="t" r="r" b="b"/>
              <a:pathLst>
                <a:path w="48100" h="6360" extrusionOk="0">
                  <a:moveTo>
                    <a:pt x="23773" y="0"/>
                  </a:moveTo>
                  <a:lnTo>
                    <a:pt x="23773" y="148"/>
                  </a:lnTo>
                  <a:lnTo>
                    <a:pt x="20741" y="961"/>
                  </a:lnTo>
                  <a:lnTo>
                    <a:pt x="0" y="4843"/>
                  </a:lnTo>
                  <a:lnTo>
                    <a:pt x="0" y="6359"/>
                  </a:lnTo>
                  <a:lnTo>
                    <a:pt x="48099" y="6359"/>
                  </a:lnTo>
                  <a:lnTo>
                    <a:pt x="48099" y="4843"/>
                  </a:lnTo>
                  <a:lnTo>
                    <a:pt x="27359" y="961"/>
                  </a:lnTo>
                  <a:lnTo>
                    <a:pt x="24327" y="148"/>
                  </a:lnTo>
                  <a:lnTo>
                    <a:pt x="24327" y="0"/>
                  </a:lnTo>
                  <a:lnTo>
                    <a:pt x="24068" y="74"/>
                  </a:lnTo>
                  <a:lnTo>
                    <a:pt x="23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747;p64">
              <a:extLst>
                <a:ext uri="{FF2B5EF4-FFF2-40B4-BE49-F238E27FC236}">
                  <a16:creationId xmlns:a16="http://schemas.microsoft.com/office/drawing/2014/main" id="{E5C11C15-DDFA-4C61-8E7C-04C918672C66}"/>
                </a:ext>
              </a:extLst>
            </p:cNvPr>
            <p:cNvSpPr/>
            <p:nvPr/>
          </p:nvSpPr>
          <p:spPr>
            <a:xfrm>
              <a:off x="3237400" y="4991250"/>
              <a:ext cx="1217275" cy="174150"/>
            </a:xfrm>
            <a:custGeom>
              <a:avLst/>
              <a:gdLst/>
              <a:ahLst/>
              <a:cxnLst/>
              <a:rect l="l" t="t" r="r" b="b"/>
              <a:pathLst>
                <a:path w="48691" h="6966" extrusionOk="0">
                  <a:moveTo>
                    <a:pt x="24411" y="681"/>
                  </a:moveTo>
                  <a:cubicBezTo>
                    <a:pt x="24446" y="715"/>
                    <a:pt x="24492" y="740"/>
                    <a:pt x="24549" y="755"/>
                  </a:cubicBezTo>
                  <a:lnTo>
                    <a:pt x="27581" y="1568"/>
                  </a:lnTo>
                  <a:lnTo>
                    <a:pt x="27618" y="1568"/>
                  </a:lnTo>
                  <a:lnTo>
                    <a:pt x="48099" y="5413"/>
                  </a:lnTo>
                  <a:lnTo>
                    <a:pt x="48099" y="6374"/>
                  </a:lnTo>
                  <a:lnTo>
                    <a:pt x="592" y="6374"/>
                  </a:lnTo>
                  <a:lnTo>
                    <a:pt x="592" y="5413"/>
                  </a:lnTo>
                  <a:lnTo>
                    <a:pt x="21074" y="1568"/>
                  </a:lnTo>
                  <a:lnTo>
                    <a:pt x="21111" y="1568"/>
                  </a:lnTo>
                  <a:lnTo>
                    <a:pt x="24143" y="755"/>
                  </a:lnTo>
                  <a:cubicBezTo>
                    <a:pt x="24200" y="740"/>
                    <a:pt x="24246" y="715"/>
                    <a:pt x="24281" y="681"/>
                  </a:cubicBezTo>
                  <a:close/>
                  <a:moveTo>
                    <a:pt x="24070" y="0"/>
                  </a:moveTo>
                  <a:cubicBezTo>
                    <a:pt x="24007" y="0"/>
                    <a:pt x="23936" y="26"/>
                    <a:pt x="23884" y="52"/>
                  </a:cubicBezTo>
                  <a:cubicBezTo>
                    <a:pt x="23832" y="104"/>
                    <a:pt x="23798" y="156"/>
                    <a:pt x="23783" y="220"/>
                  </a:cubicBezTo>
                  <a:lnTo>
                    <a:pt x="23783" y="220"/>
                  </a:lnTo>
                  <a:lnTo>
                    <a:pt x="20963" y="977"/>
                  </a:lnTo>
                  <a:lnTo>
                    <a:pt x="260" y="4859"/>
                  </a:lnTo>
                  <a:cubicBezTo>
                    <a:pt x="112" y="4859"/>
                    <a:pt x="1" y="5006"/>
                    <a:pt x="1" y="5154"/>
                  </a:cubicBezTo>
                  <a:lnTo>
                    <a:pt x="1" y="6670"/>
                  </a:lnTo>
                  <a:cubicBezTo>
                    <a:pt x="1" y="6744"/>
                    <a:pt x="38" y="6818"/>
                    <a:pt x="75" y="6892"/>
                  </a:cubicBezTo>
                  <a:cubicBezTo>
                    <a:pt x="149" y="6929"/>
                    <a:pt x="223" y="6966"/>
                    <a:pt x="296" y="6966"/>
                  </a:cubicBezTo>
                  <a:lnTo>
                    <a:pt x="48395" y="6966"/>
                  </a:lnTo>
                  <a:cubicBezTo>
                    <a:pt x="48469" y="6966"/>
                    <a:pt x="48543" y="6929"/>
                    <a:pt x="48617" y="6892"/>
                  </a:cubicBezTo>
                  <a:cubicBezTo>
                    <a:pt x="48691" y="6818"/>
                    <a:pt x="48691" y="6744"/>
                    <a:pt x="48691" y="6670"/>
                  </a:cubicBezTo>
                  <a:lnTo>
                    <a:pt x="48691" y="5154"/>
                  </a:lnTo>
                  <a:cubicBezTo>
                    <a:pt x="48691" y="5006"/>
                    <a:pt x="48617" y="4859"/>
                    <a:pt x="48469" y="4859"/>
                  </a:cubicBezTo>
                  <a:lnTo>
                    <a:pt x="27729" y="977"/>
                  </a:lnTo>
                  <a:lnTo>
                    <a:pt x="24909" y="220"/>
                  </a:lnTo>
                  <a:lnTo>
                    <a:pt x="24909" y="220"/>
                  </a:lnTo>
                  <a:cubicBezTo>
                    <a:pt x="24893" y="156"/>
                    <a:pt x="24860" y="104"/>
                    <a:pt x="24808" y="52"/>
                  </a:cubicBezTo>
                  <a:cubicBezTo>
                    <a:pt x="24756" y="26"/>
                    <a:pt x="24685" y="0"/>
                    <a:pt x="24622" y="0"/>
                  </a:cubicBezTo>
                  <a:cubicBezTo>
                    <a:pt x="24596" y="0"/>
                    <a:pt x="24571" y="5"/>
                    <a:pt x="24549" y="15"/>
                  </a:cubicBezTo>
                  <a:lnTo>
                    <a:pt x="24364" y="52"/>
                  </a:lnTo>
                  <a:lnTo>
                    <a:pt x="24143" y="15"/>
                  </a:lnTo>
                  <a:cubicBezTo>
                    <a:pt x="24121" y="5"/>
                    <a:pt x="24096" y="0"/>
                    <a:pt x="24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748;p64">
              <a:extLst>
                <a:ext uri="{FF2B5EF4-FFF2-40B4-BE49-F238E27FC236}">
                  <a16:creationId xmlns:a16="http://schemas.microsoft.com/office/drawing/2014/main" id="{45A76F3B-C779-4C40-A4E2-57CD7D1A9002}"/>
                </a:ext>
              </a:extLst>
            </p:cNvPr>
            <p:cNvSpPr/>
            <p:nvPr/>
          </p:nvSpPr>
          <p:spPr>
            <a:xfrm>
              <a:off x="3253125" y="5145975"/>
              <a:ext cx="73025" cy="72125"/>
            </a:xfrm>
            <a:custGeom>
              <a:avLst/>
              <a:gdLst/>
              <a:ahLst/>
              <a:cxnLst/>
              <a:rect l="l" t="t" r="r" b="b"/>
              <a:pathLst>
                <a:path w="2921" h="2885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6"/>
                    <a:pt x="666" y="2884"/>
                    <a:pt x="1479" y="2884"/>
                  </a:cubicBezTo>
                  <a:cubicBezTo>
                    <a:pt x="2255" y="2884"/>
                    <a:pt x="2921" y="2256"/>
                    <a:pt x="2921" y="1442"/>
                  </a:cubicBezTo>
                  <a:cubicBezTo>
                    <a:pt x="2921" y="629"/>
                    <a:pt x="2255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749;p64">
              <a:extLst>
                <a:ext uri="{FF2B5EF4-FFF2-40B4-BE49-F238E27FC236}">
                  <a16:creationId xmlns:a16="http://schemas.microsoft.com/office/drawing/2014/main" id="{87BE21A7-C0FA-4786-A8F2-E717F16C5216}"/>
                </a:ext>
              </a:extLst>
            </p:cNvPr>
            <p:cNvSpPr/>
            <p:nvPr/>
          </p:nvSpPr>
          <p:spPr>
            <a:xfrm>
              <a:off x="32457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921" y="1147"/>
                    <a:pt x="2921" y="1775"/>
                  </a:cubicBezTo>
                  <a:cubicBezTo>
                    <a:pt x="2921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0" y="814"/>
                    <a:pt x="0" y="1775"/>
                  </a:cubicBezTo>
                  <a:cubicBezTo>
                    <a:pt x="0" y="2737"/>
                    <a:pt x="777" y="3550"/>
                    <a:pt x="1775" y="3550"/>
                  </a:cubicBezTo>
                  <a:cubicBezTo>
                    <a:pt x="2736" y="3550"/>
                    <a:pt x="3513" y="2737"/>
                    <a:pt x="3513" y="1775"/>
                  </a:cubicBezTo>
                  <a:cubicBezTo>
                    <a:pt x="3513" y="814"/>
                    <a:pt x="2736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750;p64">
              <a:extLst>
                <a:ext uri="{FF2B5EF4-FFF2-40B4-BE49-F238E27FC236}">
                  <a16:creationId xmlns:a16="http://schemas.microsoft.com/office/drawing/2014/main" id="{49F69096-763D-46F0-9305-94A2E2F63D1E}"/>
                </a:ext>
              </a:extLst>
            </p:cNvPr>
            <p:cNvSpPr/>
            <p:nvPr/>
          </p:nvSpPr>
          <p:spPr>
            <a:xfrm>
              <a:off x="3809525" y="5145975"/>
              <a:ext cx="73050" cy="72125"/>
            </a:xfrm>
            <a:custGeom>
              <a:avLst/>
              <a:gdLst/>
              <a:ahLst/>
              <a:cxnLst/>
              <a:rect l="l" t="t" r="r" b="b"/>
              <a:pathLst>
                <a:path w="2922" h="2885" extrusionOk="0">
                  <a:moveTo>
                    <a:pt x="1479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79" y="2884"/>
                  </a:cubicBezTo>
                  <a:cubicBezTo>
                    <a:pt x="2256" y="2884"/>
                    <a:pt x="2921" y="2256"/>
                    <a:pt x="2921" y="1442"/>
                  </a:cubicBezTo>
                  <a:cubicBezTo>
                    <a:pt x="2921" y="629"/>
                    <a:pt x="2256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751;p64">
              <a:extLst>
                <a:ext uri="{FF2B5EF4-FFF2-40B4-BE49-F238E27FC236}">
                  <a16:creationId xmlns:a16="http://schemas.microsoft.com/office/drawing/2014/main" id="{2D4B6357-CD69-4FE6-95ED-530318B1DB7B}"/>
                </a:ext>
              </a:extLst>
            </p:cNvPr>
            <p:cNvSpPr/>
            <p:nvPr/>
          </p:nvSpPr>
          <p:spPr>
            <a:xfrm>
              <a:off x="38021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884" y="1147"/>
                    <a:pt x="2921" y="1775"/>
                  </a:cubicBezTo>
                  <a:cubicBezTo>
                    <a:pt x="2884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75" y="3550"/>
                  </a:cubicBezTo>
                  <a:cubicBezTo>
                    <a:pt x="2737" y="3550"/>
                    <a:pt x="3513" y="2737"/>
                    <a:pt x="3513" y="1775"/>
                  </a:cubicBezTo>
                  <a:cubicBezTo>
                    <a:pt x="3513" y="814"/>
                    <a:pt x="2737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752;p64">
              <a:extLst>
                <a:ext uri="{FF2B5EF4-FFF2-40B4-BE49-F238E27FC236}">
                  <a16:creationId xmlns:a16="http://schemas.microsoft.com/office/drawing/2014/main" id="{E90A0BC0-2642-4380-A96E-DE8FAD6865EB}"/>
                </a:ext>
              </a:extLst>
            </p:cNvPr>
            <p:cNvSpPr/>
            <p:nvPr/>
          </p:nvSpPr>
          <p:spPr>
            <a:xfrm>
              <a:off x="4369625" y="5145975"/>
              <a:ext cx="72125" cy="72125"/>
            </a:xfrm>
            <a:custGeom>
              <a:avLst/>
              <a:gdLst/>
              <a:ahLst/>
              <a:cxnLst/>
              <a:rect l="l" t="t" r="r" b="b"/>
              <a:pathLst>
                <a:path w="2885" h="2885" extrusionOk="0">
                  <a:moveTo>
                    <a:pt x="1443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43" y="2884"/>
                  </a:cubicBezTo>
                  <a:cubicBezTo>
                    <a:pt x="2256" y="2884"/>
                    <a:pt x="2884" y="2256"/>
                    <a:pt x="2884" y="1442"/>
                  </a:cubicBezTo>
                  <a:cubicBezTo>
                    <a:pt x="2884" y="629"/>
                    <a:pt x="2256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753;p64">
              <a:extLst>
                <a:ext uri="{FF2B5EF4-FFF2-40B4-BE49-F238E27FC236}">
                  <a16:creationId xmlns:a16="http://schemas.microsoft.com/office/drawing/2014/main" id="{F2CB6E2B-1AF0-4F04-9FCB-ED455CAC61C0}"/>
                </a:ext>
              </a:extLst>
            </p:cNvPr>
            <p:cNvSpPr/>
            <p:nvPr/>
          </p:nvSpPr>
          <p:spPr>
            <a:xfrm>
              <a:off x="4362225" y="5137650"/>
              <a:ext cx="87850" cy="88750"/>
            </a:xfrm>
            <a:custGeom>
              <a:avLst/>
              <a:gdLst/>
              <a:ahLst/>
              <a:cxnLst/>
              <a:rect l="l" t="t" r="r" b="b"/>
              <a:pathLst>
                <a:path w="3514" h="3550" extrusionOk="0">
                  <a:moveTo>
                    <a:pt x="1739" y="629"/>
                  </a:moveTo>
                  <a:cubicBezTo>
                    <a:pt x="2367" y="629"/>
                    <a:pt x="2885" y="1147"/>
                    <a:pt x="2885" y="1775"/>
                  </a:cubicBezTo>
                  <a:cubicBezTo>
                    <a:pt x="2885" y="2404"/>
                    <a:pt x="2367" y="2921"/>
                    <a:pt x="1739" y="2921"/>
                  </a:cubicBezTo>
                  <a:cubicBezTo>
                    <a:pt x="1110" y="2921"/>
                    <a:pt x="592" y="2404"/>
                    <a:pt x="592" y="1775"/>
                  </a:cubicBezTo>
                  <a:cubicBezTo>
                    <a:pt x="592" y="1147"/>
                    <a:pt x="1110" y="629"/>
                    <a:pt x="1739" y="629"/>
                  </a:cubicBezTo>
                  <a:close/>
                  <a:moveTo>
                    <a:pt x="1739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39" y="3550"/>
                  </a:cubicBezTo>
                  <a:cubicBezTo>
                    <a:pt x="2700" y="3550"/>
                    <a:pt x="3513" y="2737"/>
                    <a:pt x="3513" y="1775"/>
                  </a:cubicBezTo>
                  <a:cubicBezTo>
                    <a:pt x="3513" y="814"/>
                    <a:pt x="2700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754;p64">
              <a:extLst>
                <a:ext uri="{FF2B5EF4-FFF2-40B4-BE49-F238E27FC236}">
                  <a16:creationId xmlns:a16="http://schemas.microsoft.com/office/drawing/2014/main" id="{4BD7F589-7125-4979-9E55-30FCFF0A37B6}"/>
                </a:ext>
              </a:extLst>
            </p:cNvPr>
            <p:cNvSpPr/>
            <p:nvPr/>
          </p:nvSpPr>
          <p:spPr>
            <a:xfrm>
              <a:off x="3325200" y="3763275"/>
              <a:ext cx="108175" cy="466775"/>
            </a:xfrm>
            <a:custGeom>
              <a:avLst/>
              <a:gdLst/>
              <a:ahLst/>
              <a:cxnLst/>
              <a:rect l="l" t="t" r="r" b="b"/>
              <a:pathLst>
                <a:path w="4327" h="18671" extrusionOk="0">
                  <a:moveTo>
                    <a:pt x="1" y="0"/>
                  </a:moveTo>
                  <a:lnTo>
                    <a:pt x="1" y="14382"/>
                  </a:lnTo>
                  <a:cubicBezTo>
                    <a:pt x="1" y="16748"/>
                    <a:pt x="1923" y="18671"/>
                    <a:pt x="4326" y="18671"/>
                  </a:cubicBezTo>
                  <a:lnTo>
                    <a:pt x="4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755;p64">
              <a:extLst>
                <a:ext uri="{FF2B5EF4-FFF2-40B4-BE49-F238E27FC236}">
                  <a16:creationId xmlns:a16="http://schemas.microsoft.com/office/drawing/2014/main" id="{D5BDAA14-D036-4B45-A701-2A15D17D822E}"/>
                </a:ext>
              </a:extLst>
            </p:cNvPr>
            <p:cNvSpPr/>
            <p:nvPr/>
          </p:nvSpPr>
          <p:spPr>
            <a:xfrm>
              <a:off x="331782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8657"/>
                  </a:lnTo>
                  <a:lnTo>
                    <a:pt x="4289" y="18657"/>
                  </a:lnTo>
                  <a:cubicBezTo>
                    <a:pt x="3313" y="18578"/>
                    <a:pt x="2439" y="18152"/>
                    <a:pt x="1775" y="17488"/>
                  </a:cubicBezTo>
                  <a:cubicBezTo>
                    <a:pt x="1072" y="16785"/>
                    <a:pt x="629" y="15787"/>
                    <a:pt x="592" y="14678"/>
                  </a:cubicBez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4678"/>
                  </a:lnTo>
                  <a:cubicBezTo>
                    <a:pt x="0" y="17229"/>
                    <a:pt x="2071" y="19262"/>
                    <a:pt x="4621" y="19299"/>
                  </a:cubicBezTo>
                  <a:cubicBezTo>
                    <a:pt x="4695" y="19299"/>
                    <a:pt x="4769" y="19262"/>
                    <a:pt x="4843" y="19188"/>
                  </a:cubicBezTo>
                  <a:cubicBezTo>
                    <a:pt x="4880" y="19151"/>
                    <a:pt x="4917" y="19040"/>
                    <a:pt x="4917" y="18967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43" y="111"/>
                  </a:cubicBezTo>
                  <a:cubicBezTo>
                    <a:pt x="4769" y="38"/>
                    <a:pt x="4695" y="1"/>
                    <a:pt x="4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756;p64">
              <a:extLst>
                <a:ext uri="{FF2B5EF4-FFF2-40B4-BE49-F238E27FC236}">
                  <a16:creationId xmlns:a16="http://schemas.microsoft.com/office/drawing/2014/main" id="{5D9B7FA5-6BC4-42B1-8FF2-7581C7501B04}"/>
                </a:ext>
              </a:extLst>
            </p:cNvPr>
            <p:cNvSpPr/>
            <p:nvPr/>
          </p:nvSpPr>
          <p:spPr>
            <a:xfrm>
              <a:off x="326420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757;p64">
              <a:extLst>
                <a:ext uri="{FF2B5EF4-FFF2-40B4-BE49-F238E27FC236}">
                  <a16:creationId xmlns:a16="http://schemas.microsoft.com/office/drawing/2014/main" id="{514BF489-6743-47E5-9227-DD98C02756D2}"/>
                </a:ext>
              </a:extLst>
            </p:cNvPr>
            <p:cNvSpPr/>
            <p:nvPr/>
          </p:nvSpPr>
          <p:spPr>
            <a:xfrm>
              <a:off x="3255900" y="3658825"/>
              <a:ext cx="184875" cy="102625"/>
            </a:xfrm>
            <a:custGeom>
              <a:avLst/>
              <a:gdLst/>
              <a:ahLst/>
              <a:cxnLst/>
              <a:rect l="l" t="t" r="r" b="b"/>
              <a:pathLst>
                <a:path w="7395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629" y="3476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111" y="3993"/>
                  </a:cubicBezTo>
                  <a:cubicBezTo>
                    <a:pt x="148" y="4067"/>
                    <a:pt x="222" y="4104"/>
                    <a:pt x="333" y="4104"/>
                  </a:cubicBezTo>
                  <a:lnTo>
                    <a:pt x="7098" y="4104"/>
                  </a:lnTo>
                  <a:cubicBezTo>
                    <a:pt x="7172" y="4104"/>
                    <a:pt x="7246" y="4067"/>
                    <a:pt x="7320" y="3993"/>
                  </a:cubicBezTo>
                  <a:cubicBezTo>
                    <a:pt x="7357" y="3956"/>
                    <a:pt x="7394" y="3883"/>
                    <a:pt x="7394" y="3772"/>
                  </a:cubicBezTo>
                  <a:lnTo>
                    <a:pt x="7394" y="296"/>
                  </a:lnTo>
                  <a:cubicBezTo>
                    <a:pt x="7394" y="222"/>
                    <a:pt x="7357" y="148"/>
                    <a:pt x="7320" y="75"/>
                  </a:cubicBezTo>
                  <a:cubicBezTo>
                    <a:pt x="7246" y="38"/>
                    <a:pt x="7172" y="1"/>
                    <a:pt x="7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758;p64">
              <a:extLst>
                <a:ext uri="{FF2B5EF4-FFF2-40B4-BE49-F238E27FC236}">
                  <a16:creationId xmlns:a16="http://schemas.microsoft.com/office/drawing/2014/main" id="{55CB195D-B312-457E-BFD1-A2BBCDA0FE3E}"/>
                </a:ext>
              </a:extLst>
            </p:cNvPr>
            <p:cNvSpPr/>
            <p:nvPr/>
          </p:nvSpPr>
          <p:spPr>
            <a:xfrm>
              <a:off x="4271650" y="3763275"/>
              <a:ext cx="107250" cy="466775"/>
            </a:xfrm>
            <a:custGeom>
              <a:avLst/>
              <a:gdLst/>
              <a:ahLst/>
              <a:cxnLst/>
              <a:rect l="l" t="t" r="r" b="b"/>
              <a:pathLst>
                <a:path w="4290" h="18671" extrusionOk="0">
                  <a:moveTo>
                    <a:pt x="1" y="0"/>
                  </a:moveTo>
                  <a:lnTo>
                    <a:pt x="1" y="18671"/>
                  </a:lnTo>
                  <a:cubicBezTo>
                    <a:pt x="2367" y="18671"/>
                    <a:pt x="4289" y="16748"/>
                    <a:pt x="4289" y="14382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759;p64">
              <a:extLst>
                <a:ext uri="{FF2B5EF4-FFF2-40B4-BE49-F238E27FC236}">
                  <a16:creationId xmlns:a16="http://schemas.microsoft.com/office/drawing/2014/main" id="{6BE90077-9421-4654-A0DD-67061A9CBEE9}"/>
                </a:ext>
              </a:extLst>
            </p:cNvPr>
            <p:cNvSpPr/>
            <p:nvPr/>
          </p:nvSpPr>
          <p:spPr>
            <a:xfrm>
              <a:off x="426427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4678"/>
                  </a:lnTo>
                  <a:cubicBezTo>
                    <a:pt x="4289" y="15787"/>
                    <a:pt x="3845" y="16785"/>
                    <a:pt x="3106" y="17488"/>
                  </a:cubicBezTo>
                  <a:cubicBezTo>
                    <a:pt x="2466" y="18161"/>
                    <a:pt x="1582" y="18589"/>
                    <a:pt x="592" y="18660"/>
                  </a:cubicBezTo>
                  <a:lnTo>
                    <a:pt x="592" y="18660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8967"/>
                  </a:lnTo>
                  <a:cubicBezTo>
                    <a:pt x="0" y="19040"/>
                    <a:pt x="37" y="19151"/>
                    <a:pt x="74" y="19188"/>
                  </a:cubicBezTo>
                  <a:cubicBezTo>
                    <a:pt x="148" y="19262"/>
                    <a:pt x="222" y="19299"/>
                    <a:pt x="296" y="19299"/>
                  </a:cubicBezTo>
                  <a:cubicBezTo>
                    <a:pt x="2847" y="19262"/>
                    <a:pt x="4917" y="17229"/>
                    <a:pt x="4917" y="14678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06" y="111"/>
                  </a:cubicBezTo>
                  <a:cubicBezTo>
                    <a:pt x="4769" y="38"/>
                    <a:pt x="4695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760;p64">
              <a:extLst>
                <a:ext uri="{FF2B5EF4-FFF2-40B4-BE49-F238E27FC236}">
                  <a16:creationId xmlns:a16="http://schemas.microsoft.com/office/drawing/2014/main" id="{4E580F10-38A2-4417-B899-897F9DAAD673}"/>
                </a:ext>
              </a:extLst>
            </p:cNvPr>
            <p:cNvSpPr/>
            <p:nvPr/>
          </p:nvSpPr>
          <p:spPr>
            <a:xfrm>
              <a:off x="427165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761;p64">
              <a:extLst>
                <a:ext uri="{FF2B5EF4-FFF2-40B4-BE49-F238E27FC236}">
                  <a16:creationId xmlns:a16="http://schemas.microsoft.com/office/drawing/2014/main" id="{FE0471B5-0DD5-464A-BBE2-1DB769FA179C}"/>
                </a:ext>
              </a:extLst>
            </p:cNvPr>
            <p:cNvSpPr/>
            <p:nvPr/>
          </p:nvSpPr>
          <p:spPr>
            <a:xfrm>
              <a:off x="4264275" y="3658825"/>
              <a:ext cx="183950" cy="102625"/>
            </a:xfrm>
            <a:custGeom>
              <a:avLst/>
              <a:gdLst/>
              <a:ahLst/>
              <a:cxnLst/>
              <a:rect l="l" t="t" r="r" b="b"/>
              <a:pathLst>
                <a:path w="7358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592" y="3476"/>
                  </a:ln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74" y="3993"/>
                  </a:cubicBezTo>
                  <a:cubicBezTo>
                    <a:pt x="148" y="4067"/>
                    <a:pt x="222" y="4104"/>
                    <a:pt x="296" y="4104"/>
                  </a:cubicBezTo>
                  <a:lnTo>
                    <a:pt x="7061" y="4104"/>
                  </a:lnTo>
                  <a:cubicBezTo>
                    <a:pt x="7135" y="4104"/>
                    <a:pt x="7209" y="4067"/>
                    <a:pt x="7283" y="3993"/>
                  </a:cubicBezTo>
                  <a:cubicBezTo>
                    <a:pt x="7320" y="3956"/>
                    <a:pt x="7357" y="3883"/>
                    <a:pt x="7357" y="3772"/>
                  </a:cubicBezTo>
                  <a:lnTo>
                    <a:pt x="7357" y="296"/>
                  </a:lnTo>
                  <a:cubicBezTo>
                    <a:pt x="7357" y="222"/>
                    <a:pt x="7320" y="148"/>
                    <a:pt x="7283" y="75"/>
                  </a:cubicBezTo>
                  <a:cubicBezTo>
                    <a:pt x="7209" y="38"/>
                    <a:pt x="7135" y="1"/>
                    <a:pt x="7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762;p64">
              <a:extLst>
                <a:ext uri="{FF2B5EF4-FFF2-40B4-BE49-F238E27FC236}">
                  <a16:creationId xmlns:a16="http://schemas.microsoft.com/office/drawing/2014/main" id="{64071778-92D4-48DF-BEEF-C5A8A19F56CD}"/>
                </a:ext>
              </a:extLst>
            </p:cNvPr>
            <p:cNvSpPr/>
            <p:nvPr/>
          </p:nvSpPr>
          <p:spPr>
            <a:xfrm>
              <a:off x="3376050" y="3036800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0"/>
                  </a:moveTo>
                  <a:cubicBezTo>
                    <a:pt x="5250" y="0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0"/>
                    <a:pt x="30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763;p64">
              <a:extLst>
                <a:ext uri="{FF2B5EF4-FFF2-40B4-BE49-F238E27FC236}">
                  <a16:creationId xmlns:a16="http://schemas.microsoft.com/office/drawing/2014/main" id="{52E476B6-78DD-4CE4-AE29-3CEEF7EB55EE}"/>
                </a:ext>
              </a:extLst>
            </p:cNvPr>
            <p:cNvSpPr/>
            <p:nvPr/>
          </p:nvSpPr>
          <p:spPr>
            <a:xfrm>
              <a:off x="3367725" y="3029400"/>
              <a:ext cx="964950" cy="1271825"/>
            </a:xfrm>
            <a:custGeom>
              <a:avLst/>
              <a:gdLst/>
              <a:ahLst/>
              <a:cxnLst/>
              <a:rect l="l" t="t" r="r" b="b"/>
              <a:pathLst>
                <a:path w="38598" h="50873" extrusionOk="0">
                  <a:moveTo>
                    <a:pt x="30427" y="592"/>
                  </a:moveTo>
                  <a:cubicBezTo>
                    <a:pt x="31647" y="629"/>
                    <a:pt x="32757" y="1110"/>
                    <a:pt x="33533" y="1886"/>
                  </a:cubicBezTo>
                  <a:cubicBezTo>
                    <a:pt x="34346" y="2699"/>
                    <a:pt x="34827" y="3809"/>
                    <a:pt x="34827" y="4992"/>
                  </a:cubicBezTo>
                  <a:lnTo>
                    <a:pt x="34827" y="5029"/>
                  </a:lnTo>
                  <a:lnTo>
                    <a:pt x="38006" y="44918"/>
                  </a:lnTo>
                  <a:lnTo>
                    <a:pt x="38006" y="44918"/>
                  </a:lnTo>
                  <a:cubicBezTo>
                    <a:pt x="37996" y="46383"/>
                    <a:pt x="37370" y="47701"/>
                    <a:pt x="36417" y="48691"/>
                  </a:cubicBezTo>
                  <a:cubicBezTo>
                    <a:pt x="35455" y="49652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52"/>
                    <a:pt x="2182" y="48691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809"/>
                    <a:pt x="4289" y="2699"/>
                    <a:pt x="5066" y="1886"/>
                  </a:cubicBezTo>
                  <a:cubicBezTo>
                    <a:pt x="5879" y="1110"/>
                    <a:pt x="6988" y="629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56"/>
                    <a:pt x="3180" y="4992"/>
                  </a:cubicBezTo>
                  <a:lnTo>
                    <a:pt x="1" y="44883"/>
                  </a:lnTo>
                  <a:cubicBezTo>
                    <a:pt x="1" y="48173"/>
                    <a:pt x="2662" y="50872"/>
                    <a:pt x="5953" y="50872"/>
                  </a:cubicBezTo>
                  <a:lnTo>
                    <a:pt x="32646" y="50872"/>
                  </a:lnTo>
                  <a:cubicBezTo>
                    <a:pt x="35936" y="50872"/>
                    <a:pt x="38598" y="48173"/>
                    <a:pt x="38598" y="44883"/>
                  </a:cubicBezTo>
                  <a:lnTo>
                    <a:pt x="35455" y="4992"/>
                  </a:lnTo>
                  <a:cubicBezTo>
                    <a:pt x="35455" y="2256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764;p64">
              <a:extLst>
                <a:ext uri="{FF2B5EF4-FFF2-40B4-BE49-F238E27FC236}">
                  <a16:creationId xmlns:a16="http://schemas.microsoft.com/office/drawing/2014/main" id="{B9E07852-4006-4536-A4ED-0B737D8F180C}"/>
                </a:ext>
              </a:extLst>
            </p:cNvPr>
            <p:cNvSpPr/>
            <p:nvPr/>
          </p:nvSpPr>
          <p:spPr>
            <a:xfrm>
              <a:off x="3376050" y="3089475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1"/>
                  </a:moveTo>
                  <a:cubicBezTo>
                    <a:pt x="5250" y="1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1"/>
                    <a:pt x="30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765;p64">
              <a:extLst>
                <a:ext uri="{FF2B5EF4-FFF2-40B4-BE49-F238E27FC236}">
                  <a16:creationId xmlns:a16="http://schemas.microsoft.com/office/drawing/2014/main" id="{E7B499CC-E56B-420F-B7F9-279709BA4DBE}"/>
                </a:ext>
              </a:extLst>
            </p:cNvPr>
            <p:cNvSpPr/>
            <p:nvPr/>
          </p:nvSpPr>
          <p:spPr>
            <a:xfrm>
              <a:off x="3367725" y="3082075"/>
              <a:ext cx="964950" cy="1270900"/>
            </a:xfrm>
            <a:custGeom>
              <a:avLst/>
              <a:gdLst/>
              <a:ahLst/>
              <a:cxnLst/>
              <a:rect l="l" t="t" r="r" b="b"/>
              <a:pathLst>
                <a:path w="38598" h="50836" extrusionOk="0">
                  <a:moveTo>
                    <a:pt x="30427" y="592"/>
                  </a:moveTo>
                  <a:cubicBezTo>
                    <a:pt x="31647" y="592"/>
                    <a:pt x="32757" y="1110"/>
                    <a:pt x="33533" y="1886"/>
                  </a:cubicBezTo>
                  <a:cubicBezTo>
                    <a:pt x="34346" y="2700"/>
                    <a:pt x="34827" y="3772"/>
                    <a:pt x="34827" y="4992"/>
                  </a:cubicBezTo>
                  <a:lnTo>
                    <a:pt x="34827" y="5029"/>
                  </a:lnTo>
                  <a:lnTo>
                    <a:pt x="38006" y="44919"/>
                  </a:lnTo>
                  <a:lnTo>
                    <a:pt x="38006" y="44919"/>
                  </a:lnTo>
                  <a:cubicBezTo>
                    <a:pt x="37996" y="46383"/>
                    <a:pt x="37370" y="47701"/>
                    <a:pt x="36417" y="48654"/>
                  </a:cubicBezTo>
                  <a:cubicBezTo>
                    <a:pt x="35455" y="49616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16"/>
                    <a:pt x="2182" y="48654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772"/>
                    <a:pt x="4289" y="2700"/>
                    <a:pt x="5066" y="1886"/>
                  </a:cubicBezTo>
                  <a:cubicBezTo>
                    <a:pt x="5879" y="1110"/>
                    <a:pt x="6988" y="592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19"/>
                    <a:pt x="3180" y="4992"/>
                  </a:cubicBezTo>
                  <a:lnTo>
                    <a:pt x="1" y="44883"/>
                  </a:lnTo>
                  <a:cubicBezTo>
                    <a:pt x="1" y="48174"/>
                    <a:pt x="2662" y="50836"/>
                    <a:pt x="5953" y="50836"/>
                  </a:cubicBezTo>
                  <a:lnTo>
                    <a:pt x="32646" y="50836"/>
                  </a:lnTo>
                  <a:cubicBezTo>
                    <a:pt x="35936" y="50836"/>
                    <a:pt x="38598" y="48174"/>
                    <a:pt x="38598" y="44883"/>
                  </a:cubicBezTo>
                  <a:lnTo>
                    <a:pt x="35455" y="4992"/>
                  </a:lnTo>
                  <a:cubicBezTo>
                    <a:pt x="35455" y="2219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2106;p37">
            <a:extLst>
              <a:ext uri="{FF2B5EF4-FFF2-40B4-BE49-F238E27FC236}">
                <a16:creationId xmlns:a16="http://schemas.microsoft.com/office/drawing/2014/main" id="{FFAB0521-D8C9-4227-9405-9BB277768A8D}"/>
              </a:ext>
            </a:extLst>
          </p:cNvPr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602" name="Google Shape;2107;p37">
              <a:extLst>
                <a:ext uri="{FF2B5EF4-FFF2-40B4-BE49-F238E27FC236}">
                  <a16:creationId xmlns:a16="http://schemas.microsoft.com/office/drawing/2014/main" id="{FA5FBA90-6CC8-46D1-B44F-3FB3B33DF328}"/>
                </a:ext>
              </a:extLst>
            </p:cNvPr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607" name="Google Shape;2108;p37">
                <a:extLst>
                  <a:ext uri="{FF2B5EF4-FFF2-40B4-BE49-F238E27FC236}">
                    <a16:creationId xmlns:a16="http://schemas.microsoft.com/office/drawing/2014/main" id="{A59173B8-CFF9-410C-BFB6-C9995D128BD8}"/>
                  </a:ext>
                </a:extLst>
              </p:cNvPr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09;p37">
                <a:extLst>
                  <a:ext uri="{FF2B5EF4-FFF2-40B4-BE49-F238E27FC236}">
                    <a16:creationId xmlns:a16="http://schemas.microsoft.com/office/drawing/2014/main" id="{74ED1778-8F7E-463E-8711-EA8A28A176D4}"/>
                  </a:ext>
                </a:extLst>
              </p:cNvPr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3" name="Google Shape;2110;p37">
              <a:extLst>
                <a:ext uri="{FF2B5EF4-FFF2-40B4-BE49-F238E27FC236}">
                  <a16:creationId xmlns:a16="http://schemas.microsoft.com/office/drawing/2014/main" id="{CAF2EB82-5D28-4169-93AB-5D66172E2F8C}"/>
                </a:ext>
              </a:extLst>
            </p:cNvPr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604" name="Google Shape;2111;p37">
                <a:extLst>
                  <a:ext uri="{FF2B5EF4-FFF2-40B4-BE49-F238E27FC236}">
                    <a16:creationId xmlns:a16="http://schemas.microsoft.com/office/drawing/2014/main" id="{C932FF75-E00A-462D-BB61-029BD9C4602D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05" name="Google Shape;2112;p37">
                <a:extLst>
                  <a:ext uri="{FF2B5EF4-FFF2-40B4-BE49-F238E27FC236}">
                    <a16:creationId xmlns:a16="http://schemas.microsoft.com/office/drawing/2014/main" id="{796766AA-0BEA-4CBD-9004-6F0802AAA756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06" name="Google Shape;2113;p37">
                <a:extLst>
                  <a:ext uri="{FF2B5EF4-FFF2-40B4-BE49-F238E27FC236}">
                    <a16:creationId xmlns:a16="http://schemas.microsoft.com/office/drawing/2014/main" id="{BD6D8F89-2673-48CF-956F-450ABECE37F8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609" name="Google Shape;2139;p37">
            <a:extLst>
              <a:ext uri="{FF2B5EF4-FFF2-40B4-BE49-F238E27FC236}">
                <a16:creationId xmlns:a16="http://schemas.microsoft.com/office/drawing/2014/main" id="{0463BB26-2626-4DB8-9F48-DBDF51829678}"/>
              </a:ext>
            </a:extLst>
          </p:cNvPr>
          <p:cNvSpPr txBox="1">
            <a:spLocks/>
          </p:cNvSpPr>
          <p:nvPr/>
        </p:nvSpPr>
        <p:spPr>
          <a:xfrm>
            <a:off x="1681353" y="710601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Usuário com problemas no totem</a:t>
            </a:r>
          </a:p>
        </p:txBody>
      </p:sp>
      <p:sp>
        <p:nvSpPr>
          <p:cNvPr id="610" name="Google Shape;2140;p37">
            <a:extLst>
              <a:ext uri="{FF2B5EF4-FFF2-40B4-BE49-F238E27FC236}">
                <a16:creationId xmlns:a16="http://schemas.microsoft.com/office/drawing/2014/main" id="{B417BF81-EE67-48CC-9315-85E59F7EE0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19108" y="46257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</a:t>
            </a:r>
            <a:endParaRPr dirty="0"/>
          </a:p>
        </p:txBody>
      </p:sp>
      <p:sp>
        <p:nvSpPr>
          <p:cNvPr id="611" name="Google Shape;2147;p37">
            <a:extLst>
              <a:ext uri="{FF2B5EF4-FFF2-40B4-BE49-F238E27FC236}">
                <a16:creationId xmlns:a16="http://schemas.microsoft.com/office/drawing/2014/main" id="{B6232DE9-2328-41B6-BFBB-5E2FFB4CE6FF}"/>
              </a:ext>
            </a:extLst>
          </p:cNvPr>
          <p:cNvSpPr txBox="1">
            <a:spLocks/>
          </p:cNvSpPr>
          <p:nvPr/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2536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687010" y="-17547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Planner</a:t>
            </a:r>
            <a:endParaRPr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F93C30C-80DF-4360-A2EC-B2672AF37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57" y="499635"/>
            <a:ext cx="2120178" cy="2582633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3C7535F-BC54-4900-ACB1-2095B99BC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656" y="3255088"/>
            <a:ext cx="2120178" cy="1809219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C22CE120-83A8-4822-B22E-FF5DF045BF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5187" y="2997382"/>
            <a:ext cx="2333625" cy="206692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41A023A3-0EE0-4E09-8F6D-90ABF64CC2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5187" y="664888"/>
            <a:ext cx="2333625" cy="2082191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77" name="Imagem 2176">
            <a:extLst>
              <a:ext uri="{FF2B5EF4-FFF2-40B4-BE49-F238E27FC236}">
                <a16:creationId xmlns:a16="http://schemas.microsoft.com/office/drawing/2014/main" id="{51D39899-997A-43FE-882D-7BE65BBB02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5164" y="489412"/>
            <a:ext cx="2400197" cy="259285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79" name="Imagem 2178">
            <a:extLst>
              <a:ext uri="{FF2B5EF4-FFF2-40B4-BE49-F238E27FC236}">
                <a16:creationId xmlns:a16="http://schemas.microsoft.com/office/drawing/2014/main" id="{9E3DF502-7076-4271-B125-7A0A656819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5164" y="3388913"/>
            <a:ext cx="2636176" cy="1348339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Stories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134306" y="13578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Dashboard</a:t>
            </a:r>
            <a:endParaRPr dirty="0"/>
          </a:p>
        </p:txBody>
      </p:sp>
      <p:sp>
        <p:nvSpPr>
          <p:cNvPr id="2226" name="Google Shape;2226;p41"/>
          <p:cNvSpPr txBox="1">
            <a:spLocks noGrp="1"/>
          </p:cNvSpPr>
          <p:nvPr>
            <p:ph type="subTitle" idx="2"/>
          </p:nvPr>
        </p:nvSpPr>
        <p:spPr>
          <a:xfrm>
            <a:off x="1134306" y="1712146"/>
            <a:ext cx="2986003" cy="1243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</a:t>
            </a:r>
            <a:r>
              <a:rPr lang="pt-BR" sz="1400" dirty="0">
                <a:solidFill>
                  <a:schemeClr val="bg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Suporte</a:t>
            </a: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gostaria de poder ter uma </a:t>
            </a:r>
            <a:r>
              <a:rPr lang="pt-BR" sz="14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dashboard</a:t>
            </a: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dos totens, para ter um panorama maior de controle das máquinas em funcionamento.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68112" y="1471009"/>
            <a:ext cx="2106963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Sistemas de Alertas</a:t>
            </a:r>
            <a:endParaRPr dirty="0"/>
          </a:p>
        </p:txBody>
      </p:sp>
      <p:sp>
        <p:nvSpPr>
          <p:cNvPr id="2228" name="Google Shape;2228;p41"/>
          <p:cNvSpPr txBox="1">
            <a:spLocks noGrp="1"/>
          </p:cNvSpPr>
          <p:nvPr>
            <p:ph type="subTitle" idx="4"/>
          </p:nvPr>
        </p:nvSpPr>
        <p:spPr>
          <a:xfrm>
            <a:off x="5468112" y="1837518"/>
            <a:ext cx="3675888" cy="10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</a:t>
            </a:r>
            <a:r>
              <a:rPr lang="pt-BR" sz="1600" dirty="0">
                <a:solidFill>
                  <a:schemeClr val="bg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Suporte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gostaria de ter um </a:t>
            </a:r>
            <a:r>
              <a:rPr lang="pt-BR" sz="1600" b="1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sistema de alertas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para permitir a tomada de providencias necessárias para diminuir ou eliminar um perigo iminente.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1223264" y="2891380"/>
            <a:ext cx="2202982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Sistema de Relátorios</a:t>
            </a:r>
            <a:endParaRPr dirty="0"/>
          </a:p>
        </p:txBody>
      </p:sp>
      <p:sp>
        <p:nvSpPr>
          <p:cNvPr id="2230" name="Google Shape;2230;p41"/>
          <p:cNvSpPr txBox="1">
            <a:spLocks noGrp="1"/>
          </p:cNvSpPr>
          <p:nvPr>
            <p:ph type="subTitle" idx="6"/>
          </p:nvPr>
        </p:nvSpPr>
        <p:spPr>
          <a:xfrm>
            <a:off x="1223263" y="3284572"/>
            <a:ext cx="3476153" cy="139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Suporte, gostaria de ter um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sistema de relatórios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das máquinas, para quando for realizarmos a manutenção, termos uma documentação dos possíveis problemas daquela máquina.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5989883" y="3091427"/>
            <a:ext cx="2297169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Agenda de Manutenção</a:t>
            </a:r>
            <a:endParaRPr dirty="0"/>
          </a:p>
        </p:txBody>
      </p:sp>
      <p:sp>
        <p:nvSpPr>
          <p:cNvPr id="2232" name="Google Shape;2232;p41"/>
          <p:cNvSpPr txBox="1">
            <a:spLocks noGrp="1"/>
          </p:cNvSpPr>
          <p:nvPr>
            <p:ph type="subTitle" idx="8"/>
          </p:nvPr>
        </p:nvSpPr>
        <p:spPr>
          <a:xfrm>
            <a:off x="5989883" y="3484619"/>
            <a:ext cx="2988863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Suporte, gostaria de um sistema que estruturasse uma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agenda de manutenção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 máquinas, para eliminar possíveis falhas.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-63558" y="15132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21137" y="304682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4788374" y="3246875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p43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Proto-Persona</a:t>
            </a:r>
            <a:endParaRPr dirty="0"/>
          </a:p>
        </p:txBody>
      </p:sp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F73707C-DE12-4D11-B57C-2F27A6EB1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538" y="822893"/>
            <a:ext cx="6922923" cy="38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5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3" name="Google Shape;2183;p40"/>
          <p:cNvGrpSpPr/>
          <p:nvPr/>
        </p:nvGrpSpPr>
        <p:grpSpPr>
          <a:xfrm>
            <a:off x="1896143" y="3298905"/>
            <a:ext cx="175013" cy="27000"/>
            <a:chOff x="5662375" y="212375"/>
            <a:chExt cx="175013" cy="27000"/>
          </a:xfrm>
        </p:grpSpPr>
        <p:sp>
          <p:nvSpPr>
            <p:cNvPr id="2184" name="Google Shape;2184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87" name="Google Shape;2187;p40"/>
          <p:cNvGrpSpPr/>
          <p:nvPr/>
        </p:nvGrpSpPr>
        <p:grpSpPr>
          <a:xfrm>
            <a:off x="4561613" y="3298917"/>
            <a:ext cx="175013" cy="27000"/>
            <a:chOff x="5662375" y="212375"/>
            <a:chExt cx="175013" cy="27000"/>
          </a:xfrm>
        </p:grpSpPr>
        <p:sp>
          <p:nvSpPr>
            <p:cNvPr id="2188" name="Google Shape;2188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91" name="Google Shape;2191;p40"/>
          <p:cNvGrpSpPr/>
          <p:nvPr/>
        </p:nvGrpSpPr>
        <p:grpSpPr>
          <a:xfrm>
            <a:off x="7227083" y="3298905"/>
            <a:ext cx="175013" cy="27000"/>
            <a:chOff x="5662375" y="212375"/>
            <a:chExt cx="175013" cy="27000"/>
          </a:xfrm>
        </p:grpSpPr>
        <p:sp>
          <p:nvSpPr>
            <p:cNvPr id="2192" name="Google Shape;2192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3771295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Sistemas de Alertas</a:t>
            </a:r>
            <a:endParaRPr dirty="0"/>
          </a:p>
        </p:txBody>
      </p: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1101247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Agendamento Automático</a:t>
            </a:r>
            <a:endParaRPr dirty="0"/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6432199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Relatorios das Máquinas</a:t>
            </a:r>
            <a:endParaRPr dirty="0"/>
          </a:p>
        </p:txBody>
      </p:sp>
      <p:grpSp>
        <p:nvGrpSpPr>
          <p:cNvPr id="2202" name="Google Shape;2202;p40"/>
          <p:cNvGrpSpPr/>
          <p:nvPr/>
        </p:nvGrpSpPr>
        <p:grpSpPr>
          <a:xfrm>
            <a:off x="1773218" y="1976839"/>
            <a:ext cx="420796" cy="370732"/>
            <a:chOff x="-3137650" y="2067900"/>
            <a:chExt cx="291450" cy="256775"/>
          </a:xfrm>
        </p:grpSpPr>
        <p:sp>
          <p:nvSpPr>
            <p:cNvPr id="2203" name="Google Shape;2203;p4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grpSp>
        <p:nvGrpSpPr>
          <p:cNvPr id="2206" name="Google Shape;2206;p40"/>
          <p:cNvGrpSpPr/>
          <p:nvPr/>
        </p:nvGrpSpPr>
        <p:grpSpPr>
          <a:xfrm>
            <a:off x="4438721" y="1976850"/>
            <a:ext cx="420796" cy="421770"/>
            <a:chOff x="-3137650" y="2408950"/>
            <a:chExt cx="291450" cy="292125"/>
          </a:xfrm>
        </p:grpSpPr>
        <p:sp>
          <p:nvSpPr>
            <p:cNvPr id="2207" name="Google Shape;2207;p4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grpSp>
        <p:nvGrpSpPr>
          <p:cNvPr id="2212" name="Google Shape;2212;p40"/>
          <p:cNvGrpSpPr/>
          <p:nvPr/>
        </p:nvGrpSpPr>
        <p:grpSpPr>
          <a:xfrm>
            <a:off x="7104221" y="1977861"/>
            <a:ext cx="421914" cy="420759"/>
            <a:chOff x="-2571737" y="2403625"/>
            <a:chExt cx="292225" cy="291425"/>
          </a:xfrm>
        </p:grpSpPr>
        <p:sp>
          <p:nvSpPr>
            <p:cNvPr id="2213" name="Google Shape;2213;p4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sp>
        <p:nvSpPr>
          <p:cNvPr id="39" name="Google Shape;2224;p41">
            <a:extLst>
              <a:ext uri="{FF2B5EF4-FFF2-40B4-BE49-F238E27FC236}">
                <a16:creationId xmlns:a16="http://schemas.microsoft.com/office/drawing/2014/main" id="{8F215E8F-F6BD-4A38-99B7-283BF6839B20}"/>
              </a:ext>
            </a:extLst>
          </p:cNvPr>
          <p:cNvSpPr txBox="1">
            <a:spLocks/>
          </p:cNvSpPr>
          <p:nvPr/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pt-BR" dirty="0"/>
              <a:t>Inovação do Projeto</a:t>
            </a:r>
          </a:p>
        </p:txBody>
      </p:sp>
    </p:spTree>
    <p:extLst>
      <p:ext uri="{BB962C8B-B14F-4D97-AF65-F5344CB8AC3E}">
        <p14:creationId xmlns:p14="http://schemas.microsoft.com/office/powerpoint/2010/main" val="2029491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0E728B9-ECE7-4843-952D-43356316A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70" y="911027"/>
            <a:ext cx="6136396" cy="233767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82E2A8-14EC-4BB8-B418-5A75C678E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6261" y="2571750"/>
            <a:ext cx="5496901" cy="237851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site</a:t>
            </a:r>
            <a:endParaRPr dirty="0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5DC5843-4101-4813-9990-8EF00B61C059}"/>
              </a:ext>
            </a:extLst>
          </p:cNvPr>
          <p:cNvGrpSpPr/>
          <p:nvPr/>
        </p:nvGrpSpPr>
        <p:grpSpPr>
          <a:xfrm>
            <a:off x="5818568" y="1798225"/>
            <a:ext cx="2390296" cy="2314469"/>
            <a:chOff x="5870776" y="1610175"/>
            <a:chExt cx="2390296" cy="2314469"/>
          </a:xfrm>
        </p:grpSpPr>
        <p:pic>
          <p:nvPicPr>
            <p:cNvPr id="6" name="Imagem 5">
              <a:hlinkClick r:id="rId3" action="ppaction://hlinkfile"/>
              <a:extLst>
                <a:ext uri="{FF2B5EF4-FFF2-40B4-BE49-F238E27FC236}">
                  <a16:creationId xmlns:a16="http://schemas.microsoft.com/office/drawing/2014/main" id="{5F947744-5FCD-4F4B-983F-0FEA55DBB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0998" y="1610175"/>
              <a:ext cx="1914359" cy="1914359"/>
            </a:xfrm>
            <a:prstGeom prst="rect">
              <a:avLst/>
            </a:prstGeom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AC42DEA5-46B5-4058-9AC4-16774D7C4158}"/>
                </a:ext>
              </a:extLst>
            </p:cNvPr>
            <p:cNvSpPr txBox="1"/>
            <p:nvPr/>
          </p:nvSpPr>
          <p:spPr>
            <a:xfrm>
              <a:off x="5870776" y="3524534"/>
              <a:ext cx="2390296" cy="40011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pt-BR" sz="2000" dirty="0">
                  <a:latin typeface="Bahnschrift" panose="020B0502040204020203" pitchFamily="34" charset="0"/>
                </a:rPr>
                <a:t>Visual Studio Code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4437946-E3B1-43AF-B69E-40D33ABB6AF2}"/>
              </a:ext>
            </a:extLst>
          </p:cNvPr>
          <p:cNvGrpSpPr>
            <a:grpSpLocks noChangeAspect="1"/>
          </p:cNvGrpSpPr>
          <p:nvPr/>
        </p:nvGrpSpPr>
        <p:grpSpPr>
          <a:xfrm>
            <a:off x="749272" y="2181339"/>
            <a:ext cx="2576162" cy="1190099"/>
            <a:chOff x="5415973" y="2016345"/>
            <a:chExt cx="2254369" cy="1041444"/>
          </a:xfrm>
        </p:grpSpPr>
        <p:pic>
          <p:nvPicPr>
            <p:cNvPr id="9" name="Picture 4" descr="Logo&#10;&#10;Description automatically generated">
              <a:hlinkClick r:id="rId5" action="ppaction://hlinkfile"/>
              <a:extLst>
                <a:ext uri="{FF2B5EF4-FFF2-40B4-BE49-F238E27FC236}">
                  <a16:creationId xmlns:a16="http://schemas.microsoft.com/office/drawing/2014/main" id="{CDF69B5A-EAC0-44B2-81BC-86996BDB4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5973" y="2161458"/>
              <a:ext cx="1132937" cy="736840"/>
            </a:xfrm>
            <a:prstGeom prst="rect">
              <a:avLst/>
            </a:prstGeom>
          </p:spPr>
        </p:pic>
        <p:pic>
          <p:nvPicPr>
            <p:cNvPr id="10" name="Picture 7" descr="A picture containing text, first-aid kit&#10;&#10;Description automatically generated">
              <a:hlinkClick r:id="rId5" action="ppaction://hlinkfile"/>
              <a:extLst>
                <a:ext uri="{FF2B5EF4-FFF2-40B4-BE49-F238E27FC236}">
                  <a16:creationId xmlns:a16="http://schemas.microsoft.com/office/drawing/2014/main" id="{8DA7FA19-25BC-4A18-AE06-85D073352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07368" y="2016345"/>
              <a:ext cx="1362974" cy="1041444"/>
            </a:xfrm>
            <a:prstGeom prst="rect">
              <a:avLst/>
            </a:prstGeom>
          </p:spPr>
        </p:pic>
      </p:grp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ED679F73-E28D-4A89-9F34-E56C311F7BB1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 flipV="1">
            <a:off x="3325434" y="2755405"/>
            <a:ext cx="2603356" cy="20984"/>
          </a:xfrm>
          <a:prstGeom prst="straightConnector1">
            <a:avLst/>
          </a:prstGeom>
          <a:ln w="76200">
            <a:solidFill>
              <a:srgbClr val="E570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01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p43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Diagrama de Banco de Dados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C6F5ABC-F4C5-44E4-AC29-5DC112C61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866" y="911028"/>
            <a:ext cx="6780268" cy="3945894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6" name="Google Shape;2326;p44"/>
          <p:cNvGrpSpPr/>
          <p:nvPr/>
        </p:nvGrpSpPr>
        <p:grpSpPr>
          <a:xfrm>
            <a:off x="4360149" y="632092"/>
            <a:ext cx="3879489" cy="3879489"/>
            <a:chOff x="4522050" y="622650"/>
            <a:chExt cx="3898200" cy="3898200"/>
          </a:xfrm>
        </p:grpSpPr>
        <p:sp>
          <p:nvSpPr>
            <p:cNvPr id="2327" name="Google Shape;2327;p44"/>
            <p:cNvSpPr/>
            <p:nvPr/>
          </p:nvSpPr>
          <p:spPr>
            <a:xfrm>
              <a:off x="4522050" y="622650"/>
              <a:ext cx="3898200" cy="3898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698900" y="799500"/>
              <a:ext cx="3544500" cy="35445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31" name="Google Shape;2331;p44"/>
          <p:cNvPicPr preferRelativeResize="0"/>
          <p:nvPr/>
        </p:nvPicPr>
        <p:blipFill rotWithShape="1">
          <a:blip r:embed="rId4">
            <a:alphaModFix/>
          </a:blip>
          <a:srcRect l="34985" r="2674"/>
          <a:stretch/>
        </p:blipFill>
        <p:spPr>
          <a:xfrm>
            <a:off x="4718153" y="995200"/>
            <a:ext cx="3144600" cy="3153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" name="Google Shape;2308;p43">
            <a:extLst>
              <a:ext uri="{FF2B5EF4-FFF2-40B4-BE49-F238E27FC236}">
                <a16:creationId xmlns:a16="http://schemas.microsoft.com/office/drawing/2014/main" id="{5504CD1E-10C0-4BDD-91A2-43FAA3401F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90068" y="2090010"/>
            <a:ext cx="5759297" cy="481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bg2"/>
                </a:solidFill>
                <a:latin typeface="Fjalla One" panose="02000506040000020004" pitchFamily="2" charset="0"/>
              </a:rPr>
              <a:t>Cliente Linux</a:t>
            </a:r>
            <a:endParaRPr sz="2400" dirty="0">
              <a:solidFill>
                <a:schemeClr val="bg2"/>
              </a:solidFill>
              <a:latin typeface="Fjalla One" panose="02000506040000020004" pitchFamily="2" charset="0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Azure</a:t>
            </a:r>
            <a:br>
              <a:rPr lang="en" dirty="0"/>
            </a:br>
            <a:r>
              <a:rPr lang="en" sz="2400" dirty="0"/>
              <a:t>Nossa </a:t>
            </a:r>
            <a:r>
              <a:rPr lang="en" sz="2400" u="sng" dirty="0"/>
              <a:t>Cloud</a:t>
            </a:r>
            <a:endParaRPr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 descr="Uma imagem contendo Logotipo&#10;&#10;Descrição gerada automaticamente">
            <a:extLst>
              <a:ext uri="{FF2B5EF4-FFF2-40B4-BE49-F238E27FC236}">
                <a16:creationId xmlns:a16="http://schemas.microsoft.com/office/drawing/2014/main" id="{8854D827-0310-4787-9FFD-CBD88BA26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567" y="0"/>
            <a:ext cx="2654865" cy="1327433"/>
          </a:xfrm>
          <a:prstGeom prst="rect">
            <a:avLst/>
          </a:prstGeom>
        </p:spPr>
      </p:pic>
      <p:sp>
        <p:nvSpPr>
          <p:cNvPr id="3" name="Google Shape;2226;p41">
            <a:extLst>
              <a:ext uri="{FF2B5EF4-FFF2-40B4-BE49-F238E27FC236}">
                <a16:creationId xmlns:a16="http://schemas.microsoft.com/office/drawing/2014/main" id="{1327F7FA-03C7-45B3-A081-47FC33ABA99B}"/>
              </a:ext>
            </a:extLst>
          </p:cNvPr>
          <p:cNvSpPr txBox="1">
            <a:spLocks/>
          </p:cNvSpPr>
          <p:nvPr/>
        </p:nvSpPr>
        <p:spPr>
          <a:xfrm>
            <a:off x="1200622" y="1470851"/>
            <a:ext cx="6742754" cy="2959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Por que Magna?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Quem somos?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Quais problemas identificamos?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Qual solução trazemos?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Como ter acesso a essa solução?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326872" y="1620115"/>
            <a:ext cx="4999346" cy="1903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Duvidas?</a:t>
            </a:r>
            <a:endParaRPr sz="8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4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Conclusão</a:t>
            </a:r>
            <a:endParaRPr dirty="0"/>
          </a:p>
        </p:txBody>
      </p:sp>
      <p:sp>
        <p:nvSpPr>
          <p:cNvPr id="278" name="CaixaDeTexto 277">
            <a:extLst>
              <a:ext uri="{FF2B5EF4-FFF2-40B4-BE49-F238E27FC236}">
                <a16:creationId xmlns:a16="http://schemas.microsoft.com/office/drawing/2014/main" id="{208C690E-DDA5-4011-9696-5A4FAFCB99D3}"/>
              </a:ext>
            </a:extLst>
          </p:cNvPr>
          <p:cNvSpPr txBox="1"/>
          <p:nvPr/>
        </p:nvSpPr>
        <p:spPr>
          <a:xfrm>
            <a:off x="1250719" y="1556087"/>
            <a:ext cx="66425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0" i="0" dirty="0">
                <a:solidFill>
                  <a:schemeClr val="bg2"/>
                </a:solidFill>
                <a:effectLst/>
                <a:latin typeface="Barlow Semi Condensed" panose="00000506000000000000" pitchFamily="2" charset="0"/>
              </a:rPr>
              <a:t>Magna é um projeto que busca ajudar os estabelecimentos que utilizam de totens de autoatendimento, alertando sobre gargalos, estado atual e utilização de componentes.</a:t>
            </a:r>
            <a:endParaRPr lang="pt-BR" sz="2000" dirty="0">
              <a:solidFill>
                <a:schemeClr val="bg2"/>
              </a:solidFill>
              <a:latin typeface="Barlow Semi Condensed" panose="00000506000000000000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3605;p63">
            <a:extLst>
              <a:ext uri="{FF2B5EF4-FFF2-40B4-BE49-F238E27FC236}">
                <a16:creationId xmlns:a16="http://schemas.microsoft.com/office/drawing/2014/main" id="{081E4AF1-5992-453A-B3ED-DD1C593E02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Obrigado!</a:t>
            </a:r>
            <a:endParaRPr sz="7200" dirty="0"/>
          </a:p>
        </p:txBody>
      </p:sp>
      <p:sp>
        <p:nvSpPr>
          <p:cNvPr id="60" name="Google Shape;3606;p63">
            <a:extLst>
              <a:ext uri="{FF2B5EF4-FFF2-40B4-BE49-F238E27FC236}">
                <a16:creationId xmlns:a16="http://schemas.microsoft.com/office/drawing/2014/main" id="{03BA0B9A-FA74-4938-B502-084930AAFD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17520" y="1709927"/>
            <a:ext cx="3099900" cy="1571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Caso surja alguma duvida, mande no nosso e-mail:</a:t>
            </a:r>
            <a:endParaRPr dirty="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magna@sptech.com.br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+55 (11) 95647-6262 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magna-monitoring-system.com.br</a:t>
            </a:r>
            <a:endParaRPr dirty="0">
              <a:solidFill>
                <a:schemeClr val="dk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1" name="Google Shape;3608;p63">
            <a:extLst>
              <a:ext uri="{FF2B5EF4-FFF2-40B4-BE49-F238E27FC236}">
                <a16:creationId xmlns:a16="http://schemas.microsoft.com/office/drawing/2014/main" id="{3FC4DCFF-1B04-4FE5-A94C-E465D1EDDA26}"/>
              </a:ext>
            </a:extLst>
          </p:cNvPr>
          <p:cNvGrpSpPr/>
          <p:nvPr/>
        </p:nvGrpSpPr>
        <p:grpSpPr>
          <a:xfrm>
            <a:off x="3733762" y="3358709"/>
            <a:ext cx="1681025" cy="338359"/>
            <a:chOff x="3733763" y="3183525"/>
            <a:chExt cx="1681025" cy="338359"/>
          </a:xfrm>
        </p:grpSpPr>
        <p:sp>
          <p:nvSpPr>
            <p:cNvPr id="62" name="Google Shape;3609;p63">
              <a:extLst>
                <a:ext uri="{FF2B5EF4-FFF2-40B4-BE49-F238E27FC236}">
                  <a16:creationId xmlns:a16="http://schemas.microsoft.com/office/drawing/2014/main" id="{921EFADE-0B42-408A-83B9-A264DAA78E67}"/>
                </a:ext>
              </a:extLst>
            </p:cNvPr>
            <p:cNvSpPr/>
            <p:nvPr/>
          </p:nvSpPr>
          <p:spPr>
            <a:xfrm>
              <a:off x="3733763" y="3183525"/>
              <a:ext cx="338345" cy="338295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3610;p63">
              <a:extLst>
                <a:ext uri="{FF2B5EF4-FFF2-40B4-BE49-F238E27FC236}">
                  <a16:creationId xmlns:a16="http://schemas.microsoft.com/office/drawing/2014/main" id="{2FAC94D6-C880-4722-A60A-44DA9537AD93}"/>
                </a:ext>
              </a:extLst>
            </p:cNvPr>
            <p:cNvGrpSpPr/>
            <p:nvPr/>
          </p:nvGrpSpPr>
          <p:grpSpPr>
            <a:xfrm>
              <a:off x="4166051" y="3183552"/>
              <a:ext cx="338366" cy="338332"/>
              <a:chOff x="812101" y="2571761"/>
              <a:chExt cx="417066" cy="417024"/>
            </a:xfrm>
          </p:grpSpPr>
          <p:sp>
            <p:nvSpPr>
              <p:cNvPr id="70" name="Google Shape;3611;p63">
                <a:extLst>
                  <a:ext uri="{FF2B5EF4-FFF2-40B4-BE49-F238E27FC236}">
                    <a16:creationId xmlns:a16="http://schemas.microsoft.com/office/drawing/2014/main" id="{D7238B7A-1C1E-4E07-8CA0-91B3B8837232}"/>
                  </a:ext>
                </a:extLst>
              </p:cNvPr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3612;p63">
                <a:extLst>
                  <a:ext uri="{FF2B5EF4-FFF2-40B4-BE49-F238E27FC236}">
                    <a16:creationId xmlns:a16="http://schemas.microsoft.com/office/drawing/2014/main" id="{28C6F732-CA99-4B9C-8E53-049DAE2FFACB}"/>
                  </a:ext>
                </a:extLst>
              </p:cNvPr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613;p63">
                <a:extLst>
                  <a:ext uri="{FF2B5EF4-FFF2-40B4-BE49-F238E27FC236}">
                    <a16:creationId xmlns:a16="http://schemas.microsoft.com/office/drawing/2014/main" id="{A37C3EB4-7F28-4EEB-9787-D4B7EF76F625}"/>
                  </a:ext>
                </a:extLst>
              </p:cNvPr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19982" extrusionOk="0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3614;p63">
                <a:extLst>
                  <a:ext uri="{FF2B5EF4-FFF2-40B4-BE49-F238E27FC236}">
                    <a16:creationId xmlns:a16="http://schemas.microsoft.com/office/drawing/2014/main" id="{35B3B7FC-D37B-491A-8A2A-6ED0C54587AB}"/>
                  </a:ext>
                </a:extLst>
              </p:cNvPr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3615;p63">
              <a:extLst>
                <a:ext uri="{FF2B5EF4-FFF2-40B4-BE49-F238E27FC236}">
                  <a16:creationId xmlns:a16="http://schemas.microsoft.com/office/drawing/2014/main" id="{3B4CFE23-28D8-4DE1-BF6B-610F2823876F}"/>
                </a:ext>
              </a:extLst>
            </p:cNvPr>
            <p:cNvGrpSpPr/>
            <p:nvPr/>
          </p:nvGrpSpPr>
          <p:grpSpPr>
            <a:xfrm>
              <a:off x="4598397" y="3183552"/>
              <a:ext cx="338332" cy="338332"/>
              <a:chOff x="1323129" y="2571761"/>
              <a:chExt cx="417024" cy="417024"/>
            </a:xfrm>
          </p:grpSpPr>
          <p:sp>
            <p:nvSpPr>
              <p:cNvPr id="66" name="Google Shape;3616;p63">
                <a:extLst>
                  <a:ext uri="{FF2B5EF4-FFF2-40B4-BE49-F238E27FC236}">
                    <a16:creationId xmlns:a16="http://schemas.microsoft.com/office/drawing/2014/main" id="{EC473101-D981-4DE5-B669-11FF71656C88}"/>
                  </a:ext>
                </a:extLst>
              </p:cNvPr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3617;p63">
                <a:extLst>
                  <a:ext uri="{FF2B5EF4-FFF2-40B4-BE49-F238E27FC236}">
                    <a16:creationId xmlns:a16="http://schemas.microsoft.com/office/drawing/2014/main" id="{C43FC301-6387-496E-8DBE-9F61822BD13C}"/>
                  </a:ext>
                </a:extLst>
              </p:cNvPr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3618;p63">
                <a:extLst>
                  <a:ext uri="{FF2B5EF4-FFF2-40B4-BE49-F238E27FC236}">
                    <a16:creationId xmlns:a16="http://schemas.microsoft.com/office/drawing/2014/main" id="{0D81B71C-FBC6-4139-ADEB-EE9934C65371}"/>
                  </a:ext>
                </a:extLst>
              </p:cNvPr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3619;p63">
                <a:extLst>
                  <a:ext uri="{FF2B5EF4-FFF2-40B4-BE49-F238E27FC236}">
                    <a16:creationId xmlns:a16="http://schemas.microsoft.com/office/drawing/2014/main" id="{A0AC6CEE-2D54-4442-BE55-4089D0EEE346}"/>
                  </a:ext>
                </a:extLst>
              </p:cNvPr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3620;p63">
              <a:extLst>
                <a:ext uri="{FF2B5EF4-FFF2-40B4-BE49-F238E27FC236}">
                  <a16:creationId xmlns:a16="http://schemas.microsoft.com/office/drawing/2014/main" id="{DB4A05A5-BF27-48A8-A24F-D9F89709E880}"/>
                </a:ext>
              </a:extLst>
            </p:cNvPr>
            <p:cNvSpPr/>
            <p:nvPr/>
          </p:nvSpPr>
          <p:spPr>
            <a:xfrm>
              <a:off x="5074766" y="3214044"/>
              <a:ext cx="340022" cy="277263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9422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p51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Agradecimentos</a:t>
            </a:r>
            <a:endParaRPr dirty="0"/>
          </a:p>
        </p:txBody>
      </p:sp>
      <p:grpSp>
        <p:nvGrpSpPr>
          <p:cNvPr id="2739" name="Google Shape;2739;p51"/>
          <p:cNvGrpSpPr/>
          <p:nvPr/>
        </p:nvGrpSpPr>
        <p:grpSpPr>
          <a:xfrm>
            <a:off x="1980375" y="1074788"/>
            <a:ext cx="5183250" cy="3541786"/>
            <a:chOff x="277900" y="420125"/>
            <a:chExt cx="6852525" cy="4682425"/>
          </a:xfrm>
        </p:grpSpPr>
        <p:sp>
          <p:nvSpPr>
            <p:cNvPr id="2740" name="Google Shape;2740;p51"/>
            <p:cNvSpPr/>
            <p:nvPr/>
          </p:nvSpPr>
          <p:spPr>
            <a:xfrm>
              <a:off x="277900" y="420125"/>
              <a:ext cx="6852525" cy="4609425"/>
            </a:xfrm>
            <a:custGeom>
              <a:avLst/>
              <a:gdLst/>
              <a:ahLst/>
              <a:cxnLst/>
              <a:rect l="l" t="t" r="r" b="b"/>
              <a:pathLst>
                <a:path w="274101" h="184377" extrusionOk="0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582900" y="420200"/>
              <a:ext cx="6424600" cy="4609350"/>
            </a:xfrm>
            <a:custGeom>
              <a:avLst/>
              <a:gdLst/>
              <a:ahLst/>
              <a:cxnLst/>
              <a:rect l="l" t="t" r="r" b="b"/>
              <a:pathLst>
                <a:path w="256984" h="184374" extrusionOk="0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702125" y="5036900"/>
              <a:ext cx="6191675" cy="65650"/>
            </a:xfrm>
            <a:custGeom>
              <a:avLst/>
              <a:gdLst/>
              <a:ahLst/>
              <a:cxnLst/>
              <a:rect l="l" t="t" r="r" b="b"/>
              <a:pathLst>
                <a:path w="247667" h="2626" extrusionOk="0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665175" y="3566050"/>
              <a:ext cx="125725" cy="97450"/>
            </a:xfrm>
            <a:custGeom>
              <a:avLst/>
              <a:gdLst/>
              <a:ahLst/>
              <a:cxnLst/>
              <a:rect l="l" t="t" r="r" b="b"/>
              <a:pathLst>
                <a:path w="5029" h="3898" extrusionOk="0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667950" y="3411900"/>
              <a:ext cx="777325" cy="1632425"/>
            </a:xfrm>
            <a:custGeom>
              <a:avLst/>
              <a:gdLst/>
              <a:ahLst/>
              <a:cxnLst/>
              <a:rect l="l" t="t" r="r" b="b"/>
              <a:pathLst>
                <a:path w="31093" h="65297" extrusionOk="0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1174425" y="3532200"/>
              <a:ext cx="91525" cy="134975"/>
            </a:xfrm>
            <a:custGeom>
              <a:avLst/>
              <a:gdLst/>
              <a:ahLst/>
              <a:cxnLst/>
              <a:rect l="l" t="t" r="r" b="b"/>
              <a:pathLst>
                <a:path w="3661" h="5399" extrusionOk="0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41820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41736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57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48300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415775" y="3231825"/>
              <a:ext cx="889175" cy="1075875"/>
            </a:xfrm>
            <a:custGeom>
              <a:avLst/>
              <a:gdLst/>
              <a:ahLst/>
              <a:cxnLst/>
              <a:rect l="l" t="t" r="r" b="b"/>
              <a:pathLst>
                <a:path w="35567" h="43035" extrusionOk="0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10225" y="3223500"/>
              <a:ext cx="898425" cy="1091575"/>
            </a:xfrm>
            <a:custGeom>
              <a:avLst/>
              <a:gdLst/>
              <a:ahLst/>
              <a:cxnLst/>
              <a:rect l="l" t="t" r="r" b="b"/>
              <a:pathLst>
                <a:path w="35937" h="43663" extrusionOk="0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388050" y="4095075"/>
              <a:ext cx="902100" cy="212625"/>
            </a:xfrm>
            <a:custGeom>
              <a:avLst/>
              <a:gdLst/>
              <a:ahLst/>
              <a:cxnLst/>
              <a:rect l="l" t="t" r="r" b="b"/>
              <a:pathLst>
                <a:path w="36084" h="8505" extrusionOk="0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380650" y="4086775"/>
              <a:ext cx="916900" cy="228300"/>
            </a:xfrm>
            <a:custGeom>
              <a:avLst/>
              <a:gdLst/>
              <a:ahLst/>
              <a:cxnLst/>
              <a:rect l="l" t="t" r="r" b="b"/>
              <a:pathLst>
                <a:path w="36676" h="9132" extrusionOk="0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342750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335375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4225425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4218050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48875" y="3556225"/>
              <a:ext cx="574000" cy="329075"/>
            </a:xfrm>
            <a:custGeom>
              <a:avLst/>
              <a:gdLst/>
              <a:ahLst/>
              <a:cxnLst/>
              <a:rect l="l" t="t" r="r" b="b"/>
              <a:pathLst>
                <a:path w="22960" h="13163" extrusionOk="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41475" y="3548850"/>
              <a:ext cx="588775" cy="343850"/>
            </a:xfrm>
            <a:custGeom>
              <a:avLst/>
              <a:gdLst/>
              <a:ahLst/>
              <a:cxnLst/>
              <a:rect l="l" t="t" r="r" b="b"/>
              <a:pathLst>
                <a:path w="23551" h="13754" extrusionOk="0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337225" y="3015525"/>
              <a:ext cx="1061075" cy="603575"/>
            </a:xfrm>
            <a:custGeom>
              <a:avLst/>
              <a:gdLst/>
              <a:ahLst/>
              <a:cxnLst/>
              <a:rect l="l" t="t" r="r" b="b"/>
              <a:pathLst>
                <a:path w="42443" h="24143" extrusionOk="0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328900" y="3008150"/>
              <a:ext cx="1076800" cy="619275"/>
            </a:xfrm>
            <a:custGeom>
              <a:avLst/>
              <a:gdLst/>
              <a:ahLst/>
              <a:cxnLst/>
              <a:rect l="l" t="t" r="r" b="b"/>
              <a:pathLst>
                <a:path w="43072" h="24771" extrusionOk="0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938900" y="2856775"/>
              <a:ext cx="52725" cy="82300"/>
            </a:xfrm>
            <a:custGeom>
              <a:avLst/>
              <a:gdLst/>
              <a:ahLst/>
              <a:cxnLst/>
              <a:rect l="l" t="t" r="r" b="b"/>
              <a:pathLst>
                <a:path w="2109" h="3292" extrusionOk="0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93060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667175" y="2856775"/>
              <a:ext cx="53625" cy="82300"/>
            </a:xfrm>
            <a:custGeom>
              <a:avLst/>
              <a:gdLst/>
              <a:ahLst/>
              <a:cxnLst/>
              <a:rect l="l" t="t" r="r" b="b"/>
              <a:pathLst>
                <a:path w="2145" h="3292" extrusionOk="0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66255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694900" y="2954900"/>
              <a:ext cx="289325" cy="233500"/>
            </a:xfrm>
            <a:custGeom>
              <a:avLst/>
              <a:gdLst/>
              <a:ahLst/>
              <a:cxnLst/>
              <a:rect l="l" t="t" r="r" b="b"/>
              <a:pathLst>
                <a:path w="11573" h="9340" extrusionOk="0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687500" y="2947150"/>
              <a:ext cx="305050" cy="249100"/>
            </a:xfrm>
            <a:custGeom>
              <a:avLst/>
              <a:gdLst/>
              <a:ahLst/>
              <a:cxnLst/>
              <a:rect l="l" t="t" r="r" b="b"/>
              <a:pathLst>
                <a:path w="12202" h="9964" extrusionOk="0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761450" y="3038650"/>
              <a:ext cx="139600" cy="207225"/>
            </a:xfrm>
            <a:custGeom>
              <a:avLst/>
              <a:gdLst/>
              <a:ahLst/>
              <a:cxnLst/>
              <a:rect l="l" t="t" r="r" b="b"/>
              <a:pathLst>
                <a:path w="5584" h="8289" extrusionOk="0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753125" y="3030800"/>
              <a:ext cx="155300" cy="223225"/>
            </a:xfrm>
            <a:custGeom>
              <a:avLst/>
              <a:gdLst/>
              <a:ahLst/>
              <a:cxnLst/>
              <a:rect l="l" t="t" r="r" b="b"/>
              <a:pathLst>
                <a:path w="6212" h="8929" extrusionOk="0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715250" y="2777775"/>
              <a:ext cx="241250" cy="327075"/>
            </a:xfrm>
            <a:custGeom>
              <a:avLst/>
              <a:gdLst/>
              <a:ahLst/>
              <a:cxnLst/>
              <a:rect l="l" t="t" r="r" b="b"/>
              <a:pathLst>
                <a:path w="9650" h="13083" extrusionOk="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707850" y="2769675"/>
              <a:ext cx="256050" cy="342925"/>
            </a:xfrm>
            <a:custGeom>
              <a:avLst/>
              <a:gdLst/>
              <a:ahLst/>
              <a:cxnLst/>
              <a:rect l="l" t="t" r="r" b="b"/>
              <a:pathLst>
                <a:path w="10242" h="13717" extrusionOk="0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659775" y="2613900"/>
              <a:ext cx="321675" cy="302000"/>
            </a:xfrm>
            <a:custGeom>
              <a:avLst/>
              <a:gdLst/>
              <a:ahLst/>
              <a:cxnLst/>
              <a:rect l="l" t="t" r="r" b="b"/>
              <a:pathLst>
                <a:path w="12867" h="12080" extrusionOk="0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662550" y="2606075"/>
              <a:ext cx="327225" cy="317975"/>
            </a:xfrm>
            <a:custGeom>
              <a:avLst/>
              <a:gdLst/>
              <a:ahLst/>
              <a:cxnLst/>
              <a:rect l="l" t="t" r="r" b="b"/>
              <a:pathLst>
                <a:path w="13089" h="12719" extrusionOk="0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314100" y="3493950"/>
              <a:ext cx="431675" cy="128850"/>
            </a:xfrm>
            <a:custGeom>
              <a:avLst/>
              <a:gdLst/>
              <a:ahLst/>
              <a:cxnLst/>
              <a:rect l="l" t="t" r="r" b="b"/>
              <a:pathLst>
                <a:path w="17267" h="5154" extrusionOk="0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3317800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3642225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3634825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4000825" y="3493950"/>
              <a:ext cx="430750" cy="128850"/>
            </a:xfrm>
            <a:custGeom>
              <a:avLst/>
              <a:gdLst/>
              <a:ahLst/>
              <a:cxnLst/>
              <a:rect l="l" t="t" r="r" b="b"/>
              <a:pathLst>
                <a:path w="17230" h="5154" extrusionOk="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3992525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3898250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3892700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3581225" y="3885275"/>
              <a:ext cx="489875" cy="212600"/>
            </a:xfrm>
            <a:custGeom>
              <a:avLst/>
              <a:gdLst/>
              <a:ahLst/>
              <a:cxnLst/>
              <a:rect l="l" t="t" r="r" b="b"/>
              <a:pathLst>
                <a:path w="19595" h="8504" extrusionOk="0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573825" y="3876950"/>
              <a:ext cx="504675" cy="228325"/>
            </a:xfrm>
            <a:custGeom>
              <a:avLst/>
              <a:gdLst/>
              <a:ahLst/>
              <a:cxnLst/>
              <a:rect l="l" t="t" r="r" b="b"/>
              <a:pathLst>
                <a:path w="20187" h="9133" extrusionOk="0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618200" y="3864350"/>
              <a:ext cx="183950" cy="157000"/>
            </a:xfrm>
            <a:custGeom>
              <a:avLst/>
              <a:gdLst/>
              <a:ahLst/>
              <a:cxnLst/>
              <a:rect l="l" t="t" r="r" b="b"/>
              <a:pathLst>
                <a:path w="7358" h="6280" extrusionOk="0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875125" y="3876950"/>
              <a:ext cx="171025" cy="137975"/>
            </a:xfrm>
            <a:custGeom>
              <a:avLst/>
              <a:gdLst/>
              <a:ahLst/>
              <a:cxnLst/>
              <a:rect l="l" t="t" r="r" b="b"/>
              <a:pathLst>
                <a:path w="6841" h="5519" extrusionOk="0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388050" y="3841775"/>
              <a:ext cx="297625" cy="1110125"/>
            </a:xfrm>
            <a:custGeom>
              <a:avLst/>
              <a:gdLst/>
              <a:ahLst/>
              <a:cxnLst/>
              <a:rect l="l" t="t" r="r" b="b"/>
              <a:pathLst>
                <a:path w="11905" h="44405" extrusionOk="0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433325" y="3834450"/>
              <a:ext cx="256050" cy="1124850"/>
            </a:xfrm>
            <a:custGeom>
              <a:avLst/>
              <a:gdLst/>
              <a:ahLst/>
              <a:cxnLst/>
              <a:rect l="l" t="t" r="r" b="b"/>
              <a:pathLst>
                <a:path w="10242" h="44994" extrusionOk="0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374175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36587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45090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44257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998975" y="3841775"/>
              <a:ext cx="297650" cy="1110125"/>
            </a:xfrm>
            <a:custGeom>
              <a:avLst/>
              <a:gdLst/>
              <a:ahLst/>
              <a:cxnLst/>
              <a:rect l="l" t="t" r="r" b="b"/>
              <a:pathLst>
                <a:path w="11906" h="44405" extrusionOk="0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995300" y="3834450"/>
              <a:ext cx="256025" cy="1124850"/>
            </a:xfrm>
            <a:custGeom>
              <a:avLst/>
              <a:gdLst/>
              <a:ahLst/>
              <a:cxnLst/>
              <a:rect l="l" t="t" r="r" b="b"/>
              <a:pathLst>
                <a:path w="10241" h="44994" extrusionOk="0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4111750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410342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414965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414132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46053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4599750" y="3240125"/>
              <a:ext cx="732050" cy="379900"/>
            </a:xfrm>
            <a:custGeom>
              <a:avLst/>
              <a:gdLst/>
              <a:ahLst/>
              <a:cxnLst/>
              <a:rect l="l" t="t" r="r" b="b"/>
              <a:pathLst>
                <a:path w="29282" h="15196" extrusionOk="0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4658900" y="3274325"/>
              <a:ext cx="614675" cy="311500"/>
            </a:xfrm>
            <a:custGeom>
              <a:avLst/>
              <a:gdLst/>
              <a:ahLst/>
              <a:cxnLst/>
              <a:rect l="l" t="t" r="r" b="b"/>
              <a:pathLst>
                <a:path w="24587" h="12460" extrusionOk="0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4652450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476150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4754100" y="3582125"/>
              <a:ext cx="832800" cy="42525"/>
            </a:xfrm>
            <a:custGeom>
              <a:avLst/>
              <a:gdLst/>
              <a:ahLst/>
              <a:cxnLst/>
              <a:rect l="l" t="t" r="r" b="b"/>
              <a:pathLst>
                <a:path w="33312" h="1701" extrusionOk="0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47615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4754100" y="3582125"/>
              <a:ext cx="411325" cy="42525"/>
            </a:xfrm>
            <a:custGeom>
              <a:avLst/>
              <a:gdLst/>
              <a:ahLst/>
              <a:cxnLst/>
              <a:rect l="l" t="t" r="r" b="b"/>
              <a:pathLst>
                <a:path w="16453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48188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48114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5000900" y="3058050"/>
              <a:ext cx="93375" cy="306875"/>
            </a:xfrm>
            <a:custGeom>
              <a:avLst/>
              <a:gdLst/>
              <a:ahLst/>
              <a:cxnLst/>
              <a:rect l="l" t="t" r="r" b="b"/>
              <a:pathLst>
                <a:path w="3735" h="12275" extrusionOk="0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4992575" y="3050475"/>
              <a:ext cx="110000" cy="321850"/>
            </a:xfrm>
            <a:custGeom>
              <a:avLst/>
              <a:gdLst/>
              <a:ahLst/>
              <a:cxnLst/>
              <a:rect l="l" t="t" r="r" b="b"/>
              <a:pathLst>
                <a:path w="4400" h="12874" extrusionOk="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24850" y="3248450"/>
              <a:ext cx="631275" cy="374350"/>
            </a:xfrm>
            <a:custGeom>
              <a:avLst/>
              <a:gdLst/>
              <a:ahLst/>
              <a:cxnLst/>
              <a:rect l="l" t="t" r="r" b="b"/>
              <a:pathLst>
                <a:path w="25251" h="14974" extrusionOk="0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17450" y="3240125"/>
              <a:ext cx="647000" cy="391000"/>
            </a:xfrm>
            <a:custGeom>
              <a:avLst/>
              <a:gdLst/>
              <a:ahLst/>
              <a:cxnLst/>
              <a:rect l="l" t="t" r="r" b="b"/>
              <a:pathLst>
                <a:path w="25880" h="15640" extrusionOk="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4051675" y="2338050"/>
              <a:ext cx="475100" cy="475100"/>
            </a:xfrm>
            <a:custGeom>
              <a:avLst/>
              <a:gdLst/>
              <a:ahLst/>
              <a:cxnLst/>
              <a:rect l="l" t="t" r="r" b="b"/>
              <a:pathLst>
                <a:path w="19004" h="19004" extrusionOk="0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4043350" y="2329725"/>
              <a:ext cx="491725" cy="491750"/>
            </a:xfrm>
            <a:custGeom>
              <a:avLst/>
              <a:gdLst/>
              <a:ahLst/>
              <a:cxnLst/>
              <a:rect l="l" t="t" r="r" b="b"/>
              <a:pathLst>
                <a:path w="19669" h="19670" extrusionOk="0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4112675" y="2789100"/>
              <a:ext cx="193200" cy="368800"/>
            </a:xfrm>
            <a:custGeom>
              <a:avLst/>
              <a:gdLst/>
              <a:ahLst/>
              <a:cxnLst/>
              <a:rect l="l" t="t" r="r" b="b"/>
              <a:pathLst>
                <a:path w="7728" h="14752" extrusionOk="0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4103425" y="2780975"/>
              <a:ext cx="211675" cy="385050"/>
            </a:xfrm>
            <a:custGeom>
              <a:avLst/>
              <a:gdLst/>
              <a:ahLst/>
              <a:cxnLst/>
              <a:rect l="l" t="t" r="r" b="b"/>
              <a:pathLst>
                <a:path w="8467" h="15402" extrusionOk="0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126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07050" y="3240125"/>
              <a:ext cx="732025" cy="379900"/>
            </a:xfrm>
            <a:custGeom>
              <a:avLst/>
              <a:gdLst/>
              <a:ahLst/>
              <a:cxnLst/>
              <a:rect l="l" t="t" r="r" b="b"/>
              <a:pathLst>
                <a:path w="29281" h="15196" extrusionOk="0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65275" y="3274325"/>
              <a:ext cx="615575" cy="311500"/>
            </a:xfrm>
            <a:custGeom>
              <a:avLst/>
              <a:gdLst/>
              <a:ahLst/>
              <a:cxnLst/>
              <a:rect l="l" t="t" r="r" b="b"/>
              <a:pathLst>
                <a:path w="24623" h="12460" extrusionOk="0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59725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35935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351950" y="3582125"/>
              <a:ext cx="833700" cy="42525"/>
            </a:xfrm>
            <a:custGeom>
              <a:avLst/>
              <a:gdLst/>
              <a:ahLst/>
              <a:cxnLst/>
              <a:rect l="l" t="t" r="r" b="b"/>
              <a:pathLst>
                <a:path w="33348" h="1701" extrusionOk="0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808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73400" y="3582125"/>
              <a:ext cx="412250" cy="42525"/>
            </a:xfrm>
            <a:custGeom>
              <a:avLst/>
              <a:gdLst/>
              <a:ahLst/>
              <a:cxnLst/>
              <a:rect l="l" t="t" r="r" b="b"/>
              <a:pathLst>
                <a:path w="16490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6172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6098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55675" y="3045125"/>
              <a:ext cx="68425" cy="300400"/>
            </a:xfrm>
            <a:custGeom>
              <a:avLst/>
              <a:gdLst/>
              <a:ahLst/>
              <a:cxnLst/>
              <a:rect l="l" t="t" r="r" b="b"/>
              <a:pathLst>
                <a:path w="2737" h="12016" extrusionOk="0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47350" y="3037950"/>
              <a:ext cx="84125" cy="315900"/>
            </a:xfrm>
            <a:custGeom>
              <a:avLst/>
              <a:gdLst/>
              <a:ahLst/>
              <a:cxnLst/>
              <a:rect l="l" t="t" r="r" b="b"/>
              <a:pathLst>
                <a:path w="3365" h="12636" extrusionOk="0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4462975" y="3403725"/>
              <a:ext cx="145125" cy="213525"/>
            </a:xfrm>
            <a:custGeom>
              <a:avLst/>
              <a:gdLst/>
              <a:ahLst/>
              <a:cxnLst/>
              <a:rect l="l" t="t" r="r" b="b"/>
              <a:pathLst>
                <a:path w="5805" h="8541" extrusionOk="0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4455575" y="3396325"/>
              <a:ext cx="159925" cy="228325"/>
            </a:xfrm>
            <a:custGeom>
              <a:avLst/>
              <a:gdLst/>
              <a:ahLst/>
              <a:cxnLst/>
              <a:rect l="l" t="t" r="r" b="b"/>
              <a:pathLst>
                <a:path w="6397" h="9133" extrusionOk="0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4570175" y="3443475"/>
              <a:ext cx="77675" cy="144200"/>
            </a:xfrm>
            <a:custGeom>
              <a:avLst/>
              <a:gdLst/>
              <a:ahLst/>
              <a:cxnLst/>
              <a:rect l="l" t="t" r="r" b="b"/>
              <a:pathLst>
                <a:path w="3107" h="5768" extrusionOk="0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4561875" y="3436075"/>
              <a:ext cx="93375" cy="159925"/>
            </a:xfrm>
            <a:custGeom>
              <a:avLst/>
              <a:gdLst/>
              <a:ahLst/>
              <a:cxnLst/>
              <a:rect l="l" t="t" r="r" b="b"/>
              <a:pathLst>
                <a:path w="3735" h="6397" extrusionOk="0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4999975" y="3728150"/>
              <a:ext cx="140500" cy="1346100"/>
            </a:xfrm>
            <a:custGeom>
              <a:avLst/>
              <a:gdLst/>
              <a:ahLst/>
              <a:cxnLst/>
              <a:rect l="l" t="t" r="r" b="b"/>
              <a:pathLst>
                <a:path w="5620" h="53844" extrusionOk="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4991650" y="3720750"/>
              <a:ext cx="156225" cy="1360550"/>
            </a:xfrm>
            <a:custGeom>
              <a:avLst/>
              <a:gdLst/>
              <a:ahLst/>
              <a:cxnLst/>
              <a:rect l="l" t="t" r="r" b="b"/>
              <a:pathLst>
                <a:path w="6249" h="54422" extrusionOk="0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5752325" y="3728150"/>
              <a:ext cx="141425" cy="1349800"/>
            </a:xfrm>
            <a:custGeom>
              <a:avLst/>
              <a:gdLst/>
              <a:ahLst/>
              <a:cxnLst/>
              <a:rect l="l" t="t" r="r" b="b"/>
              <a:pathLst>
                <a:path w="5657" h="53992" extrusionOk="0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5744000" y="3720750"/>
              <a:ext cx="156225" cy="1365175"/>
            </a:xfrm>
            <a:custGeom>
              <a:avLst/>
              <a:gdLst/>
              <a:ahLst/>
              <a:cxnLst/>
              <a:rect l="l" t="t" r="r" b="b"/>
              <a:pathLst>
                <a:path w="6249" h="54607" extrusionOk="0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2587625" y="3728150"/>
              <a:ext cx="123875" cy="1337800"/>
            </a:xfrm>
            <a:custGeom>
              <a:avLst/>
              <a:gdLst/>
              <a:ahLst/>
              <a:cxnLst/>
              <a:rect l="l" t="t" r="r" b="b"/>
              <a:pathLst>
                <a:path w="4955" h="53512" extrusionOk="0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2580250" y="3720750"/>
              <a:ext cx="138650" cy="1352225"/>
            </a:xfrm>
            <a:custGeom>
              <a:avLst/>
              <a:gdLst/>
              <a:ahLst/>
              <a:cxnLst/>
              <a:rect l="l" t="t" r="r" b="b"/>
              <a:pathLst>
                <a:path w="5546" h="54089" extrusionOk="0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1894425" y="3728150"/>
              <a:ext cx="122975" cy="1333175"/>
            </a:xfrm>
            <a:custGeom>
              <a:avLst/>
              <a:gdLst/>
              <a:ahLst/>
              <a:cxnLst/>
              <a:rect l="l" t="t" r="r" b="b"/>
              <a:pathLst>
                <a:path w="4919" h="53327" extrusionOk="0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1887050" y="3720750"/>
              <a:ext cx="138650" cy="1348525"/>
            </a:xfrm>
            <a:custGeom>
              <a:avLst/>
              <a:gdLst/>
              <a:ahLst/>
              <a:cxnLst/>
              <a:rect l="l" t="t" r="r" b="b"/>
              <a:pathLst>
                <a:path w="5546" h="53941" extrusionOk="0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1912000" y="3654200"/>
              <a:ext cx="3986375" cy="114650"/>
            </a:xfrm>
            <a:custGeom>
              <a:avLst/>
              <a:gdLst/>
              <a:ahLst/>
              <a:cxnLst/>
              <a:rect l="l" t="t" r="r" b="b"/>
              <a:pathLst>
                <a:path w="159455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1904600" y="3646800"/>
              <a:ext cx="4001175" cy="130350"/>
            </a:xfrm>
            <a:custGeom>
              <a:avLst/>
              <a:gdLst/>
              <a:ahLst/>
              <a:cxnLst/>
              <a:rect l="l" t="t" r="r" b="b"/>
              <a:pathLst>
                <a:path w="160047" h="5214" extrusionOk="0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1912000" y="3654200"/>
              <a:ext cx="3986375" cy="39775"/>
            </a:xfrm>
            <a:custGeom>
              <a:avLst/>
              <a:gdLst/>
              <a:ahLst/>
              <a:cxnLst/>
              <a:rect l="l" t="t" r="r" b="b"/>
              <a:pathLst>
                <a:path w="159455" h="1591" extrusionOk="0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1904600" y="3646800"/>
              <a:ext cx="4001175" cy="54575"/>
            </a:xfrm>
            <a:custGeom>
              <a:avLst/>
              <a:gdLst/>
              <a:ahLst/>
              <a:cxnLst/>
              <a:rect l="l" t="t" r="r" b="b"/>
              <a:pathLst>
                <a:path w="160047" h="2183" extrusionOk="0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4901075" y="3654200"/>
              <a:ext cx="997300" cy="114650"/>
            </a:xfrm>
            <a:custGeom>
              <a:avLst/>
              <a:gdLst/>
              <a:ahLst/>
              <a:cxnLst/>
              <a:rect l="l" t="t" r="r" b="b"/>
              <a:pathLst>
                <a:path w="39892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4893675" y="3646800"/>
              <a:ext cx="1012100" cy="130350"/>
            </a:xfrm>
            <a:custGeom>
              <a:avLst/>
              <a:gdLst/>
              <a:ahLst/>
              <a:cxnLst/>
              <a:rect l="l" t="t" r="r" b="b"/>
              <a:pathLst>
                <a:path w="40484" h="5214" extrusionOk="0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1876875" y="3616300"/>
              <a:ext cx="4057550" cy="43475"/>
            </a:xfrm>
            <a:custGeom>
              <a:avLst/>
              <a:gdLst/>
              <a:ahLst/>
              <a:cxnLst/>
              <a:rect l="l" t="t" r="r" b="b"/>
              <a:pathLst>
                <a:path w="162302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1868550" y="3608925"/>
              <a:ext cx="4073275" cy="59175"/>
            </a:xfrm>
            <a:custGeom>
              <a:avLst/>
              <a:gdLst/>
              <a:ahLst/>
              <a:cxnLst/>
              <a:rect l="l" t="t" r="r" b="b"/>
              <a:pathLst>
                <a:path w="162931" h="2367" extrusionOk="0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4942650" y="3616300"/>
              <a:ext cx="991775" cy="43475"/>
            </a:xfrm>
            <a:custGeom>
              <a:avLst/>
              <a:gdLst/>
              <a:ahLst/>
              <a:cxnLst/>
              <a:rect l="l" t="t" r="r" b="b"/>
              <a:pathLst>
                <a:path w="39671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4935275" y="3608925"/>
              <a:ext cx="1006550" cy="59175"/>
            </a:xfrm>
            <a:custGeom>
              <a:avLst/>
              <a:gdLst/>
              <a:ahLst/>
              <a:cxnLst/>
              <a:rect l="l" t="t" r="r" b="b"/>
              <a:pathLst>
                <a:path w="40262" h="2367" extrusionOk="0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5555450" y="2786125"/>
              <a:ext cx="416875" cy="365650"/>
            </a:xfrm>
            <a:custGeom>
              <a:avLst/>
              <a:gdLst/>
              <a:ahLst/>
              <a:cxnLst/>
              <a:rect l="l" t="t" r="r" b="b"/>
              <a:pathLst>
                <a:path w="16675" h="14626" extrusionOk="0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5552675" y="2778000"/>
              <a:ext cx="427950" cy="381750"/>
            </a:xfrm>
            <a:custGeom>
              <a:avLst/>
              <a:gdLst/>
              <a:ahLst/>
              <a:cxnLst/>
              <a:rect l="l" t="t" r="r" b="b"/>
              <a:pathLst>
                <a:path w="17118" h="15270" extrusionOk="0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5414950" y="2624850"/>
              <a:ext cx="546275" cy="391175"/>
            </a:xfrm>
            <a:custGeom>
              <a:avLst/>
              <a:gdLst/>
              <a:ahLst/>
              <a:cxnLst/>
              <a:rect l="l" t="t" r="r" b="b"/>
              <a:pathLst>
                <a:path w="21851" h="15647" extrusionOk="0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5440850" y="2617175"/>
              <a:ext cx="512050" cy="406700"/>
            </a:xfrm>
            <a:custGeom>
              <a:avLst/>
              <a:gdLst/>
              <a:ahLst/>
              <a:cxnLst/>
              <a:rect l="l" t="t" r="r" b="b"/>
              <a:pathLst>
                <a:path w="20482" h="16268" extrusionOk="0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5732875" y="2898975"/>
              <a:ext cx="70300" cy="90700"/>
            </a:xfrm>
            <a:custGeom>
              <a:avLst/>
              <a:gdLst/>
              <a:ahLst/>
              <a:cxnLst/>
              <a:rect l="l" t="t" r="r" b="b"/>
              <a:pathLst>
                <a:path w="2812" h="3628" extrusionOk="0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5735675" y="2890750"/>
              <a:ext cx="67500" cy="106325"/>
            </a:xfrm>
            <a:custGeom>
              <a:avLst/>
              <a:gdLst/>
              <a:ahLst/>
              <a:cxnLst/>
              <a:rect l="l" t="t" r="r" b="b"/>
              <a:pathLst>
                <a:path w="2700" h="4253" extrusionOk="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5487050" y="4141300"/>
              <a:ext cx="251425" cy="785650"/>
            </a:xfrm>
            <a:custGeom>
              <a:avLst/>
              <a:gdLst/>
              <a:ahLst/>
              <a:cxnLst/>
              <a:rect l="l" t="t" r="r" b="b"/>
              <a:pathLst>
                <a:path w="10057" h="31426" extrusionOk="0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5478725" y="4133900"/>
              <a:ext cx="268075" cy="801375"/>
            </a:xfrm>
            <a:custGeom>
              <a:avLst/>
              <a:gdLst/>
              <a:ahLst/>
              <a:cxnLst/>
              <a:rect l="l" t="t" r="r" b="b"/>
              <a:pathLst>
                <a:path w="10723" h="32055" extrusionOk="0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5471350" y="4922300"/>
              <a:ext cx="282850" cy="117400"/>
            </a:xfrm>
            <a:custGeom>
              <a:avLst/>
              <a:gdLst/>
              <a:ahLst/>
              <a:cxnLst/>
              <a:rect l="l" t="t" r="r" b="b"/>
              <a:pathLst>
                <a:path w="11314" h="4696" extrusionOk="0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5463025" y="4913975"/>
              <a:ext cx="299475" cy="134050"/>
            </a:xfrm>
            <a:custGeom>
              <a:avLst/>
              <a:gdLst/>
              <a:ahLst/>
              <a:cxnLst/>
              <a:rect l="l" t="t" r="r" b="b"/>
              <a:pathLst>
                <a:path w="11979" h="5362" extrusionOk="0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5231950" y="3802100"/>
              <a:ext cx="1096200" cy="1127625"/>
            </a:xfrm>
            <a:custGeom>
              <a:avLst/>
              <a:gdLst/>
              <a:ahLst/>
              <a:cxnLst/>
              <a:rect l="l" t="t" r="r" b="b"/>
              <a:pathLst>
                <a:path w="43848" h="45105" extrusionOk="0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5223650" y="3794700"/>
              <a:ext cx="1075850" cy="1142425"/>
            </a:xfrm>
            <a:custGeom>
              <a:avLst/>
              <a:gdLst/>
              <a:ahLst/>
              <a:cxnLst/>
              <a:rect l="l" t="t" r="r" b="b"/>
              <a:pathLst>
                <a:path w="43034" h="45697" extrusionOk="0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5111800" y="4926000"/>
              <a:ext cx="308725" cy="134975"/>
            </a:xfrm>
            <a:custGeom>
              <a:avLst/>
              <a:gdLst/>
              <a:ahLst/>
              <a:cxnLst/>
              <a:rect l="l" t="t" r="r" b="b"/>
              <a:pathLst>
                <a:path w="12349" h="5399" extrusionOk="0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5103475" y="4918600"/>
              <a:ext cx="324450" cy="150675"/>
            </a:xfrm>
            <a:custGeom>
              <a:avLst/>
              <a:gdLst/>
              <a:ahLst/>
              <a:cxnLst/>
              <a:rect l="l" t="t" r="r" b="b"/>
              <a:pathLst>
                <a:path w="12978" h="6027" extrusionOk="0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5408500" y="3494300"/>
              <a:ext cx="201500" cy="90600"/>
            </a:xfrm>
            <a:custGeom>
              <a:avLst/>
              <a:gdLst/>
              <a:ahLst/>
              <a:cxnLst/>
              <a:rect l="l" t="t" r="r" b="b"/>
              <a:pathLst>
                <a:path w="8060" h="3624" extrusionOk="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5400175" y="3486925"/>
              <a:ext cx="218150" cy="105775"/>
            </a:xfrm>
            <a:custGeom>
              <a:avLst/>
              <a:gdLst/>
              <a:ahLst/>
              <a:cxnLst/>
              <a:rect l="l" t="t" r="r" b="b"/>
              <a:pathLst>
                <a:path w="8726" h="4231" extrusionOk="0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5410350" y="3530350"/>
              <a:ext cx="171000" cy="49025"/>
            </a:xfrm>
            <a:custGeom>
              <a:avLst/>
              <a:gdLst/>
              <a:ahLst/>
              <a:cxnLst/>
              <a:rect l="l" t="t" r="r" b="b"/>
              <a:pathLst>
                <a:path w="6840" h="1961" extrusionOk="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5412200" y="35229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5597050" y="3530350"/>
              <a:ext cx="448275" cy="196900"/>
            </a:xfrm>
            <a:custGeom>
              <a:avLst/>
              <a:gdLst/>
              <a:ahLst/>
              <a:cxnLst/>
              <a:rect l="l" t="t" r="r" b="b"/>
              <a:pathLst>
                <a:path w="17931" h="7876" extrusionOk="0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5588725" y="3522775"/>
              <a:ext cx="464000" cy="212250"/>
            </a:xfrm>
            <a:custGeom>
              <a:avLst/>
              <a:gdLst/>
              <a:ahLst/>
              <a:cxnLst/>
              <a:rect l="l" t="t" r="r" b="b"/>
              <a:pathLst>
                <a:path w="18560" h="8490" extrusionOk="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5831800" y="3033350"/>
              <a:ext cx="475100" cy="853075"/>
            </a:xfrm>
            <a:custGeom>
              <a:avLst/>
              <a:gdLst/>
              <a:ahLst/>
              <a:cxnLst/>
              <a:rect l="l" t="t" r="r" b="b"/>
              <a:pathLst>
                <a:path w="19004" h="34123" extrusionOk="0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5847525" y="3025700"/>
              <a:ext cx="462150" cy="867925"/>
            </a:xfrm>
            <a:custGeom>
              <a:avLst/>
              <a:gdLst/>
              <a:ahLst/>
              <a:cxnLst/>
              <a:rect l="l" t="t" r="r" b="b"/>
              <a:pathLst>
                <a:path w="18486" h="34717" extrusionOk="0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5828100" y="2996750"/>
              <a:ext cx="275450" cy="262825"/>
            </a:xfrm>
            <a:custGeom>
              <a:avLst/>
              <a:gdLst/>
              <a:ahLst/>
              <a:cxnLst/>
              <a:rect l="l" t="t" r="r" b="b"/>
              <a:pathLst>
                <a:path w="11018" h="10513" extrusionOk="0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5820725" y="2989650"/>
              <a:ext cx="291150" cy="277325"/>
            </a:xfrm>
            <a:custGeom>
              <a:avLst/>
              <a:gdLst/>
              <a:ahLst/>
              <a:cxnLst/>
              <a:rect l="l" t="t" r="r" b="b"/>
              <a:pathLst>
                <a:path w="11646" h="11093" extrusionOk="0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5256900" y="3187450"/>
              <a:ext cx="816150" cy="609925"/>
            </a:xfrm>
            <a:custGeom>
              <a:avLst/>
              <a:gdLst/>
              <a:ahLst/>
              <a:cxnLst/>
              <a:rect l="l" t="t" r="r" b="b"/>
              <a:pathLst>
                <a:path w="32646" h="24397" extrusionOk="0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5248600" y="3179325"/>
              <a:ext cx="832775" cy="625550"/>
            </a:xfrm>
            <a:custGeom>
              <a:avLst/>
              <a:gdLst/>
              <a:ahLst/>
              <a:cxnLst/>
              <a:rect l="l" t="t" r="r" b="b"/>
              <a:pathLst>
                <a:path w="33311" h="25022" extrusionOk="0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5945500" y="3431225"/>
              <a:ext cx="158050" cy="58725"/>
            </a:xfrm>
            <a:custGeom>
              <a:avLst/>
              <a:gdLst/>
              <a:ahLst/>
              <a:cxnLst/>
              <a:rect l="l" t="t" r="r" b="b"/>
              <a:pathLst>
                <a:path w="6322" h="2349" extrusionOk="0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5066625" y="3521850"/>
              <a:ext cx="194000" cy="95400"/>
            </a:xfrm>
            <a:custGeom>
              <a:avLst/>
              <a:gdLst/>
              <a:ahLst/>
              <a:cxnLst/>
              <a:rect l="l" t="t" r="r" b="b"/>
              <a:pathLst>
                <a:path w="7760" h="3816" extrusionOk="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5061900" y="3513725"/>
              <a:ext cx="206125" cy="110925"/>
            </a:xfrm>
            <a:custGeom>
              <a:avLst/>
              <a:gdLst/>
              <a:ahLst/>
              <a:cxnLst/>
              <a:rect l="l" t="t" r="r" b="b"/>
              <a:pathLst>
                <a:path w="8245" h="4437" extrusionOk="0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595842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5951950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638820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6379900" y="4220175"/>
              <a:ext cx="274525" cy="862975"/>
            </a:xfrm>
            <a:custGeom>
              <a:avLst/>
              <a:gdLst/>
              <a:ahLst/>
              <a:cxnLst/>
              <a:rect l="l" t="t" r="r" b="b"/>
              <a:pathLst>
                <a:path w="10981" h="34519" extrusionOk="0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6024975" y="4218000"/>
              <a:ext cx="189500" cy="859700"/>
            </a:xfrm>
            <a:custGeom>
              <a:avLst/>
              <a:gdLst/>
              <a:ahLst/>
              <a:cxnLst/>
              <a:rect l="l" t="t" r="r" b="b"/>
              <a:pathLst>
                <a:path w="7580" h="34388" extrusionOk="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6016650" y="4210000"/>
              <a:ext cx="205225" cy="875925"/>
            </a:xfrm>
            <a:custGeom>
              <a:avLst/>
              <a:gdLst/>
              <a:ahLst/>
              <a:cxnLst/>
              <a:rect l="l" t="t" r="r" b="b"/>
              <a:pathLst>
                <a:path w="8209" h="35037" extrusionOk="0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549167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54842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544730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5451925" y="3229050"/>
              <a:ext cx="1193250" cy="1063850"/>
            </a:xfrm>
            <a:custGeom>
              <a:avLst/>
              <a:gdLst/>
              <a:ahLst/>
              <a:cxnLst/>
              <a:rect l="l" t="t" r="r" b="b"/>
              <a:pathLst>
                <a:path w="47730" h="42554" extrusionOk="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544730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5451925" y="3229050"/>
              <a:ext cx="819850" cy="1063850"/>
            </a:xfrm>
            <a:custGeom>
              <a:avLst/>
              <a:gdLst/>
              <a:ahLst/>
              <a:cxnLst/>
              <a:rect l="l" t="t" r="r" b="b"/>
              <a:pathLst>
                <a:path w="32794" h="42554" extrusionOk="0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1921250" y="3013700"/>
              <a:ext cx="161750" cy="177475"/>
            </a:xfrm>
            <a:custGeom>
              <a:avLst/>
              <a:gdLst/>
              <a:ahLst/>
              <a:cxnLst/>
              <a:rect l="l" t="t" r="r" b="b"/>
              <a:pathLst>
                <a:path w="6470" h="7099" extrusionOk="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1913850" y="3005375"/>
              <a:ext cx="178400" cy="193650"/>
            </a:xfrm>
            <a:custGeom>
              <a:avLst/>
              <a:gdLst/>
              <a:ahLst/>
              <a:cxnLst/>
              <a:rect l="l" t="t" r="r" b="b"/>
              <a:pathLst>
                <a:path w="7136" h="7746" extrusionOk="0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2021050" y="3965400"/>
              <a:ext cx="612825" cy="1046575"/>
            </a:xfrm>
            <a:custGeom>
              <a:avLst/>
              <a:gdLst/>
              <a:ahLst/>
              <a:cxnLst/>
              <a:rect l="l" t="t" r="r" b="b"/>
              <a:pathLst>
                <a:path w="24513" h="41863" extrusionOk="0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2036775" y="3957375"/>
              <a:ext cx="586925" cy="1062000"/>
            </a:xfrm>
            <a:custGeom>
              <a:avLst/>
              <a:gdLst/>
              <a:ahLst/>
              <a:cxnLst/>
              <a:rect l="l" t="t" r="r" b="b"/>
              <a:pathLst>
                <a:path w="23477" h="42480" extrusionOk="0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2073750" y="4916750"/>
              <a:ext cx="287200" cy="118325"/>
            </a:xfrm>
            <a:custGeom>
              <a:avLst/>
              <a:gdLst/>
              <a:ahLst/>
              <a:cxnLst/>
              <a:rect l="l" t="t" r="r" b="b"/>
              <a:pathLst>
                <a:path w="11488" h="4733" extrusionOk="0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079300" y="4909350"/>
              <a:ext cx="287450" cy="134050"/>
            </a:xfrm>
            <a:custGeom>
              <a:avLst/>
              <a:gdLst/>
              <a:ahLst/>
              <a:cxnLst/>
              <a:rect l="l" t="t" r="r" b="b"/>
              <a:pathLst>
                <a:path w="11498" h="5362" extrusionOk="0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208675" y="4889025"/>
              <a:ext cx="101700" cy="88750"/>
            </a:xfrm>
            <a:custGeom>
              <a:avLst/>
              <a:gdLst/>
              <a:ahLst/>
              <a:cxnLst/>
              <a:rect l="l" t="t" r="r" b="b"/>
              <a:pathLst>
                <a:path w="4068" h="3550" extrusionOk="0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201300" y="4881625"/>
              <a:ext cx="117400" cy="103925"/>
            </a:xfrm>
            <a:custGeom>
              <a:avLst/>
              <a:gdLst/>
              <a:ahLst/>
              <a:cxnLst/>
              <a:rect l="l" t="t" r="r" b="b"/>
              <a:pathLst>
                <a:path w="4696" h="4157" extrusionOk="0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129500" y="3838700"/>
              <a:ext cx="832475" cy="1182875"/>
            </a:xfrm>
            <a:custGeom>
              <a:avLst/>
              <a:gdLst/>
              <a:ahLst/>
              <a:cxnLst/>
              <a:rect l="l" t="t" r="r" b="b"/>
              <a:pathLst>
                <a:path w="33299" h="47315" extrusionOk="0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149525" y="3831675"/>
              <a:ext cx="811550" cy="1197875"/>
            </a:xfrm>
            <a:custGeom>
              <a:avLst/>
              <a:gdLst/>
              <a:ahLst/>
              <a:cxnLst/>
              <a:rect l="l" t="t" r="r" b="b"/>
              <a:pathLst>
                <a:path w="32462" h="47915" extrusionOk="0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676375" y="4926925"/>
              <a:ext cx="287175" cy="118325"/>
            </a:xfrm>
            <a:custGeom>
              <a:avLst/>
              <a:gdLst/>
              <a:ahLst/>
              <a:cxnLst/>
              <a:rect l="l" t="t" r="r" b="b"/>
              <a:pathLst>
                <a:path w="11487" h="4733" extrusionOk="0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681900" y="4919525"/>
              <a:ext cx="287475" cy="133125"/>
            </a:xfrm>
            <a:custGeom>
              <a:avLst/>
              <a:gdLst/>
              <a:ahLst/>
              <a:cxnLst/>
              <a:rect l="l" t="t" r="r" b="b"/>
              <a:pathLst>
                <a:path w="11499" h="5325" extrusionOk="0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816850" y="4909350"/>
              <a:ext cx="98000" cy="95225"/>
            </a:xfrm>
            <a:custGeom>
              <a:avLst/>
              <a:gdLst/>
              <a:ahLst/>
              <a:cxnLst/>
              <a:rect l="l" t="t" r="r" b="b"/>
              <a:pathLst>
                <a:path w="3920" h="3809" extrusionOk="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809450" y="4901600"/>
              <a:ext cx="113725" cy="111000"/>
            </a:xfrm>
            <a:custGeom>
              <a:avLst/>
              <a:gdLst/>
              <a:ahLst/>
              <a:cxnLst/>
              <a:rect l="l" t="t" r="r" b="b"/>
              <a:pathLst>
                <a:path w="4549" h="4440" extrusionOk="0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1840825" y="3478600"/>
              <a:ext cx="636850" cy="232925"/>
            </a:xfrm>
            <a:custGeom>
              <a:avLst/>
              <a:gdLst/>
              <a:ahLst/>
              <a:cxnLst/>
              <a:rect l="l" t="t" r="r" b="b"/>
              <a:pathLst>
                <a:path w="25474" h="9317" extrusionOk="0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1832500" y="3471200"/>
              <a:ext cx="652575" cy="248325"/>
            </a:xfrm>
            <a:custGeom>
              <a:avLst/>
              <a:gdLst/>
              <a:ahLst/>
              <a:cxnLst/>
              <a:rect l="l" t="t" r="r" b="b"/>
              <a:pathLst>
                <a:path w="26103" h="9933" extrusionOk="0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303875" y="3514650"/>
              <a:ext cx="171025" cy="49925"/>
            </a:xfrm>
            <a:custGeom>
              <a:avLst/>
              <a:gdLst/>
              <a:ahLst/>
              <a:cxnLst/>
              <a:rect l="l" t="t" r="r" b="b"/>
              <a:pathLst>
                <a:path w="6841" h="1997" extrusionOk="0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296500" y="35072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1536750" y="3107250"/>
              <a:ext cx="905800" cy="1073350"/>
            </a:xfrm>
            <a:custGeom>
              <a:avLst/>
              <a:gdLst/>
              <a:ahLst/>
              <a:cxnLst/>
              <a:rect l="l" t="t" r="r" b="b"/>
              <a:pathLst>
                <a:path w="36232" h="42934" extrusionOk="0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1535825" y="3099650"/>
              <a:ext cx="904875" cy="1088800"/>
            </a:xfrm>
            <a:custGeom>
              <a:avLst/>
              <a:gdLst/>
              <a:ahLst/>
              <a:cxnLst/>
              <a:rect l="l" t="t" r="r" b="b"/>
              <a:pathLst>
                <a:path w="36195" h="43552" extrusionOk="0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022900" y="2863875"/>
              <a:ext cx="279150" cy="311575"/>
            </a:xfrm>
            <a:custGeom>
              <a:avLst/>
              <a:gdLst/>
              <a:ahLst/>
              <a:cxnLst/>
              <a:rect l="l" t="t" r="r" b="b"/>
              <a:pathLst>
                <a:path w="11166" h="12463" extrusionOk="0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2014600" y="2855650"/>
              <a:ext cx="294850" cy="327200"/>
            </a:xfrm>
            <a:custGeom>
              <a:avLst/>
              <a:gdLst/>
              <a:ahLst/>
              <a:cxnLst/>
              <a:rect l="l" t="t" r="r" b="b"/>
              <a:pathLst>
                <a:path w="11794" h="13088" extrusionOk="0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1440650" y="2636575"/>
              <a:ext cx="1007450" cy="899975"/>
            </a:xfrm>
            <a:custGeom>
              <a:avLst/>
              <a:gdLst/>
              <a:ahLst/>
              <a:cxnLst/>
              <a:rect l="l" t="t" r="r" b="b"/>
              <a:pathLst>
                <a:path w="40298" h="35999" extrusionOk="0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1452650" y="2629200"/>
              <a:ext cx="995450" cy="915050"/>
            </a:xfrm>
            <a:custGeom>
              <a:avLst/>
              <a:gdLst/>
              <a:ahLst/>
              <a:cxnLst/>
              <a:rect l="l" t="t" r="r" b="b"/>
              <a:pathLst>
                <a:path w="39818" h="36602" extrusionOk="0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1917550" y="3189350"/>
              <a:ext cx="738725" cy="637725"/>
            </a:xfrm>
            <a:custGeom>
              <a:avLst/>
              <a:gdLst/>
              <a:ahLst/>
              <a:cxnLst/>
              <a:rect l="l" t="t" r="r" b="b"/>
              <a:pathLst>
                <a:path w="29549" h="25509" extrusionOk="0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1908300" y="3181900"/>
              <a:ext cx="755150" cy="653500"/>
            </a:xfrm>
            <a:custGeom>
              <a:avLst/>
              <a:gdLst/>
              <a:ahLst/>
              <a:cxnLst/>
              <a:rect l="l" t="t" r="r" b="b"/>
              <a:pathLst>
                <a:path w="30206" h="26140" extrusionOk="0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2058950" y="3511875"/>
              <a:ext cx="597325" cy="315200"/>
            </a:xfrm>
            <a:custGeom>
              <a:avLst/>
              <a:gdLst/>
              <a:ahLst/>
              <a:cxnLst/>
              <a:rect l="l" t="t" r="r" b="b"/>
              <a:pathLst>
                <a:path w="23893" h="12608" extrusionOk="0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2050625" y="3503550"/>
              <a:ext cx="612825" cy="331850"/>
            </a:xfrm>
            <a:custGeom>
              <a:avLst/>
              <a:gdLst/>
              <a:ahLst/>
              <a:cxnLst/>
              <a:rect l="l" t="t" r="r" b="b"/>
              <a:pathLst>
                <a:path w="24513" h="13274" extrusionOk="0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16606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165227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111805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1112500" y="4220175"/>
              <a:ext cx="274550" cy="862975"/>
            </a:xfrm>
            <a:custGeom>
              <a:avLst/>
              <a:gdLst/>
              <a:ahLst/>
              <a:cxnLst/>
              <a:rect l="l" t="t" r="r" b="b"/>
              <a:pathLst>
                <a:path w="10982" h="34519" extrusionOk="0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1551525" y="4218000"/>
              <a:ext cx="190425" cy="859700"/>
            </a:xfrm>
            <a:custGeom>
              <a:avLst/>
              <a:gdLst/>
              <a:ahLst/>
              <a:cxnLst/>
              <a:rect l="l" t="t" r="r" b="b"/>
              <a:pathLst>
                <a:path w="7617" h="34388" extrusionOk="0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1545075" y="4210000"/>
              <a:ext cx="205200" cy="875925"/>
            </a:xfrm>
            <a:custGeom>
              <a:avLst/>
              <a:gdLst/>
              <a:ahLst/>
              <a:cxnLst/>
              <a:rect l="l" t="t" r="r" b="b"/>
              <a:pathLst>
                <a:path w="8208" h="35037" extrusionOk="0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12735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11902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112175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1121750" y="3229050"/>
              <a:ext cx="1192325" cy="1063850"/>
            </a:xfrm>
            <a:custGeom>
              <a:avLst/>
              <a:gdLst/>
              <a:ahLst/>
              <a:cxnLst/>
              <a:rect l="l" t="t" r="r" b="b"/>
              <a:pathLst>
                <a:path w="47693" h="42554" extrusionOk="0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149515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1495150" y="3229050"/>
              <a:ext cx="818925" cy="1063850"/>
            </a:xfrm>
            <a:custGeom>
              <a:avLst/>
              <a:gdLst/>
              <a:ahLst/>
              <a:cxnLst/>
              <a:rect l="l" t="t" r="r" b="b"/>
              <a:pathLst>
                <a:path w="32757" h="42554" extrusionOk="0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1" name="Google Shape;2931;p51"/>
          <p:cNvSpPr txBox="1">
            <a:spLocks noGrp="1"/>
          </p:cNvSpPr>
          <p:nvPr>
            <p:ph type="subTitle" idx="2"/>
          </p:nvPr>
        </p:nvSpPr>
        <p:spPr>
          <a:xfrm>
            <a:off x="3680379" y="1274717"/>
            <a:ext cx="1769229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Nossa equipe</a:t>
            </a:r>
            <a:endParaRPr dirty="0"/>
          </a:p>
        </p:txBody>
      </p:sp>
      <p:sp>
        <p:nvSpPr>
          <p:cNvPr id="2932" name="Google Shape;2932;p51"/>
          <p:cNvSpPr txBox="1">
            <a:spLocks noGrp="1"/>
          </p:cNvSpPr>
          <p:nvPr>
            <p:ph type="subTitle" idx="1"/>
          </p:nvPr>
        </p:nvSpPr>
        <p:spPr>
          <a:xfrm>
            <a:off x="6217919" y="1819656"/>
            <a:ext cx="1870143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Claudio Frizzarini</a:t>
            </a:r>
            <a:endParaRPr dirty="0"/>
          </a:p>
        </p:txBody>
      </p:sp>
      <p:sp>
        <p:nvSpPr>
          <p:cNvPr id="2933" name="Google Shape;2933;p51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Michelly Borges</a:t>
            </a:r>
            <a:endParaRPr dirty="0"/>
          </a:p>
        </p:txBody>
      </p:sp>
      <p:sp>
        <p:nvSpPr>
          <p:cNvPr id="2934" name="Google Shape;2934;p51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Professor da SPTECH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35" name="Google Shape;2935;p51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403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Alunos da SPTECH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36" name="Google Shape;2936;p51"/>
          <p:cNvSpPr txBox="1">
            <a:spLocks noGrp="1"/>
          </p:cNvSpPr>
          <p:nvPr>
            <p:ph type="subTitle" idx="6"/>
          </p:nvPr>
        </p:nvSpPr>
        <p:spPr>
          <a:xfrm>
            <a:off x="1173860" y="2046242"/>
            <a:ext cx="1860975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Suporte na empresa GenialTec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937" name="Google Shape;2937;p51"/>
          <p:cNvGrpSpPr/>
          <p:nvPr/>
        </p:nvGrpSpPr>
        <p:grpSpPr>
          <a:xfrm>
            <a:off x="2021644" y="1725712"/>
            <a:ext cx="175013" cy="27000"/>
            <a:chOff x="5662375" y="212375"/>
            <a:chExt cx="175013" cy="27000"/>
          </a:xfrm>
        </p:grpSpPr>
        <p:sp>
          <p:nvSpPr>
            <p:cNvPr id="2938" name="Google Shape;2938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1"/>
          <p:cNvGrpSpPr/>
          <p:nvPr/>
        </p:nvGrpSpPr>
        <p:grpSpPr>
          <a:xfrm>
            <a:off x="4484519" y="1167573"/>
            <a:ext cx="175013" cy="27000"/>
            <a:chOff x="5662375" y="212375"/>
            <a:chExt cx="175013" cy="27000"/>
          </a:xfrm>
        </p:grpSpPr>
        <p:sp>
          <p:nvSpPr>
            <p:cNvPr id="2942" name="Google Shape;2942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5" name="Google Shape;2945;p51"/>
          <p:cNvGrpSpPr/>
          <p:nvPr/>
        </p:nvGrpSpPr>
        <p:grpSpPr>
          <a:xfrm>
            <a:off x="6949194" y="1725699"/>
            <a:ext cx="175013" cy="27000"/>
            <a:chOff x="5662375" y="212375"/>
            <a:chExt cx="175013" cy="27000"/>
          </a:xfrm>
        </p:grpSpPr>
        <p:sp>
          <p:nvSpPr>
            <p:cNvPr id="2946" name="Google Shape;2946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9" name="Google Shape;2949;p51"/>
          <p:cNvGrpSpPr/>
          <p:nvPr/>
        </p:nvGrpSpPr>
        <p:grpSpPr>
          <a:xfrm>
            <a:off x="5495189" y="2811226"/>
            <a:ext cx="203374" cy="179736"/>
            <a:chOff x="-3137650" y="2787000"/>
            <a:chExt cx="291450" cy="257575"/>
          </a:xfrm>
        </p:grpSpPr>
        <p:sp>
          <p:nvSpPr>
            <p:cNvPr id="2950" name="Google Shape;2950;p5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51"/>
          <p:cNvGrpSpPr/>
          <p:nvPr/>
        </p:nvGrpSpPr>
        <p:grpSpPr>
          <a:xfrm>
            <a:off x="3830965" y="2799136"/>
            <a:ext cx="203915" cy="203915"/>
            <a:chOff x="-6354300" y="2757075"/>
            <a:chExt cx="292225" cy="292225"/>
          </a:xfrm>
        </p:grpSpPr>
        <p:sp>
          <p:nvSpPr>
            <p:cNvPr id="2959" name="Google Shape;2959;p51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3" name="Google Shape;2963;p51"/>
          <p:cNvGrpSpPr/>
          <p:nvPr/>
        </p:nvGrpSpPr>
        <p:grpSpPr>
          <a:xfrm>
            <a:off x="4917834" y="2603164"/>
            <a:ext cx="203374" cy="203915"/>
            <a:chOff x="-1700225" y="2768875"/>
            <a:chExt cx="291450" cy="292225"/>
          </a:xfrm>
        </p:grpSpPr>
        <p:sp>
          <p:nvSpPr>
            <p:cNvPr id="2964" name="Google Shape;2964;p51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Pode ser uma imagem de texto que diz &quot;genialtec soluções em tecnologia&quot;">
            <a:extLst>
              <a:ext uri="{FF2B5EF4-FFF2-40B4-BE49-F238E27FC236}">
                <a16:creationId xmlns:a16="http://schemas.microsoft.com/office/drawing/2014/main" id="{F832AC57-99BA-4E22-B4C5-495BF05246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4" b="89994" l="7703" r="93784">
                        <a14:foregroundMark x1="15946" y1="53408" x2="15946" y2="53408"/>
                        <a14:foregroundMark x1="11757" y1="46091" x2="11757" y2="46091"/>
                        <a14:foregroundMark x1="17432" y1="45403" x2="17432" y2="45403"/>
                        <a14:foregroundMark x1="11014" y1="45966" x2="11014" y2="45966"/>
                        <a14:foregroundMark x1="13041" y1="46091" x2="13041" y2="46091"/>
                        <a14:foregroundMark x1="7770" y1="48655" x2="13446" y2="46091"/>
                        <a14:foregroundMark x1="9797" y1="45466" x2="9797" y2="45466"/>
                        <a14:foregroundMark x1="8378" y1="46404" x2="8378" y2="46404"/>
                        <a14:foregroundMark x1="22365" y1="46592" x2="22365" y2="46592"/>
                        <a14:foregroundMark x1="33446" y1="47405" x2="33446" y2="47405"/>
                        <a14:foregroundMark x1="45068" y1="47842" x2="45068" y2="47842"/>
                        <a14:foregroundMark x1="44932" y1="54847" x2="44932" y2="54847"/>
                        <a14:foregroundMark x1="45068" y1="54034" x2="45135" y2="51595"/>
                        <a14:foregroundMark x1="45676" y1="53221" x2="44797" y2="48968"/>
                        <a14:foregroundMark x1="45068" y1="52283" x2="44392" y2="48843"/>
                        <a14:foregroundMark x1="44595" y1="48968" x2="45135" y2="53096"/>
                        <a14:foregroundMark x1="39324" y1="46279" x2="37365" y2="46404"/>
                        <a14:foregroundMark x1="40473" y1="47342" x2="41757" y2="54096"/>
                        <a14:foregroundMark x1="39257" y1="55472" x2="39257" y2="55472"/>
                        <a14:foregroundMark x1="40338" y1="55222" x2="40135" y2="53096"/>
                        <a14:foregroundMark x1="33851" y1="55159" x2="32838" y2="47029"/>
                        <a14:foregroundMark x1="33716" y1="47342" x2="33446" y2="49343"/>
                        <a14:foregroundMark x1="32297" y1="46717" x2="32297" y2="49031"/>
                        <a14:foregroundMark x1="16757" y1="45466" x2="8311" y2="47029"/>
                        <a14:foregroundMark x1="17500" y1="45904" x2="17162" y2="45716"/>
                        <a14:foregroundMark x1="21554" y1="46029" x2="26622" y2="44966"/>
                        <a14:foregroundMark x1="25946" y1="45216" x2="24324" y2="45278"/>
                        <a14:foregroundMark x1="25743" y1="44966" x2="25000" y2="45216"/>
                        <a14:foregroundMark x1="25068" y1="45278" x2="23243" y2="45278"/>
                        <a14:foregroundMark x1="18176" y1="45278" x2="16081" y2="45779"/>
                        <a14:foregroundMark x1="40676" y1="52095" x2="41216" y2="55347"/>
                        <a14:foregroundMark x1="42095" y1="55159" x2="41622" y2="55847"/>
                        <a14:foregroundMark x1="41622" y1="55847" x2="41622" y2="55847"/>
                        <a14:foregroundMark x1="41622" y1="55847" x2="41622" y2="55847"/>
                        <a14:foregroundMark x1="41757" y1="55847" x2="41757" y2="55847"/>
                        <a14:foregroundMark x1="41554" y1="55472" x2="41554" y2="55472"/>
                        <a14:foregroundMark x1="41554" y1="55472" x2="41554" y2="55472"/>
                        <a14:foregroundMark x1="41554" y1="55472" x2="41554" y2="55472"/>
                        <a14:foregroundMark x1="41554" y1="55472" x2="41351" y2="55722"/>
                        <a14:foregroundMark x1="45946" y1="49281" x2="44054" y2="53033"/>
                        <a14:foregroundMark x1="44797" y1="43340" x2="44797" y2="43340"/>
                        <a14:foregroundMark x1="50000" y1="46904" x2="50000" y2="46904"/>
                        <a14:foregroundMark x1="56149" y1="46404" x2="56149" y2="46404"/>
                        <a14:foregroundMark x1="50676" y1="54534" x2="50676" y2="54534"/>
                        <a14:foregroundMark x1="52297" y1="54847" x2="52297" y2="54847"/>
                        <a14:foregroundMark x1="48784" y1="55159" x2="48784" y2="55159"/>
                        <a14:foregroundMark x1="48581" y1="53596" x2="48581" y2="53596"/>
                        <a14:foregroundMark x1="49324" y1="53533" x2="51554" y2="55535"/>
                        <a14:foregroundMark x1="54730" y1="54659" x2="51419" y2="55034"/>
                        <a14:foregroundMark x1="48311" y1="53221" x2="49459" y2="54409"/>
                        <a14:foregroundMark x1="55811" y1="53033" x2="55608" y2="52408"/>
                        <a14:foregroundMark x1="54595" y1="45779" x2="49189" y2="47405"/>
                        <a14:foregroundMark x1="50068" y1="47405" x2="50946" y2="46529"/>
                        <a14:foregroundMark x1="54932" y1="46029" x2="54932" y2="46029"/>
                        <a14:foregroundMark x1="54392" y1="45216" x2="54392" y2="45216"/>
                        <a14:foregroundMark x1="54932" y1="45466" x2="54189" y2="45278"/>
                        <a14:foregroundMark x1="49527" y1="47717" x2="49324" y2="48218"/>
                        <a14:foregroundMark x1="60743" y1="43777" x2="61757" y2="43840"/>
                        <a14:foregroundMark x1="67027" y1="44090" x2="67568" y2="53721"/>
                        <a14:foregroundMark x1="67770" y1="54909" x2="67770" y2="54909"/>
                        <a14:foregroundMark x1="69527" y1="55722" x2="67095" y2="54909"/>
                        <a14:foregroundMark x1="80270" y1="49531" x2="80270" y2="49531"/>
                        <a14:foregroundMark x1="85541" y1="48718" x2="85541" y2="48718"/>
                        <a14:foregroundMark x1="93784" y1="48218" x2="93784" y2="48218"/>
                        <a14:foregroundMark x1="92703" y1="47405" x2="92703" y2="47405"/>
                        <a14:foregroundMark x1="93581" y1="47655" x2="93581" y2="47655"/>
                        <a14:foregroundMark x1="93784" y1="50657" x2="93784" y2="50657"/>
                        <a14:backgroundMark x1="54865" y1="52345" x2="54865" y2="52345"/>
                        <a14:backgroundMark x1="54865" y1="52345" x2="55946" y2="52345"/>
                        <a14:backgroundMark x1="68176" y1="54659" x2="66892" y2="56285"/>
                        <a14:backgroundMark x1="66892" y1="56285" x2="66892" y2="56285"/>
                        <a14:backgroundMark x1="39939" y1="53785" x2="20135" y2="65353"/>
                        <a14:backgroundMark x1="42382" y1="52358" x2="42572" y2="52247"/>
                        <a14:backgroundMark x1="49418" y1="48249" x2="46954" y2="49688"/>
                        <a14:backgroundMark x1="75811" y1="32833" x2="54741" y2="45140"/>
                        <a14:backgroundMark x1="20135" y1="65353" x2="60068" y2="57661"/>
                        <a14:backgroundMark x1="32618" y1="47152" x2="26419" y2="44778"/>
                        <a14:backgroundMark x1="39792" y1="49899" x2="34788" y2="47983"/>
                        <a14:backgroundMark x1="43758" y1="51417" x2="42309" y2="50862"/>
                        <a14:backgroundMark x1="48369" y1="53182" x2="46195" y2="52350"/>
                        <a14:backgroundMark x1="60068" y1="57661" x2="54713" y2="55611"/>
                        <a14:backgroundMark x1="7942" y1="46561" x2="4392" y2="46904"/>
                        <a14:backgroundMark x1="23118" y1="45097" x2="18400" y2="45553"/>
                        <a14:backgroundMark x1="26419" y1="44778" x2="25686" y2="44849"/>
                        <a14:backgroundMark x1="50695" y1="56234" x2="56216" y2="56660"/>
                        <a14:backgroundMark x1="40811" y1="55472" x2="50619" y2="562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819" b="37910"/>
          <a:stretch/>
        </p:blipFill>
        <p:spPr bwMode="auto">
          <a:xfrm>
            <a:off x="1394146" y="2705702"/>
            <a:ext cx="1356768" cy="31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{a} logo">
            <a:extLst>
              <a:ext uri="{FF2B5EF4-FFF2-40B4-BE49-F238E27FC236}">
                <a16:creationId xmlns:a16="http://schemas.microsoft.com/office/drawing/2014/main" id="{BD98FAE7-F10F-46EC-98ED-C8EA22637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33" r="-1196"/>
          <a:stretch/>
        </p:blipFill>
        <p:spPr bwMode="auto">
          <a:xfrm>
            <a:off x="7016833" y="2719073"/>
            <a:ext cx="1139466" cy="59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tefanini Vagas">
            <a:extLst>
              <a:ext uri="{FF2B5EF4-FFF2-40B4-BE49-F238E27FC236}">
                <a16:creationId xmlns:a16="http://schemas.microsoft.com/office/drawing/2014/main" id="{4CB52964-7036-42DF-A628-43E0D7AC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820" y="1931082"/>
            <a:ext cx="972000" cy="245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estão financeira inteligente | Valemobi">
            <a:extLst>
              <a:ext uri="{FF2B5EF4-FFF2-40B4-BE49-F238E27FC236}">
                <a16:creationId xmlns:a16="http://schemas.microsoft.com/office/drawing/2014/main" id="{C2E2506C-8CD8-4B36-8804-FB7E5A4745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2" t="30166" r="6194" b="32854"/>
          <a:stretch/>
        </p:blipFill>
        <p:spPr bwMode="auto">
          <a:xfrm>
            <a:off x="4553477" y="1913899"/>
            <a:ext cx="1138948" cy="2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 o que falaremos</a:t>
            </a:r>
            <a:endParaRPr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708232" y="914328"/>
            <a:ext cx="7984075" cy="41093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spcBef>
                <a:spcPts val="160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rgbClr val="30394B"/>
                </a:solidFill>
              </a:rPr>
              <a:t>Contextualização do </a:t>
            </a:r>
            <a:r>
              <a:rPr lang="pt-BR" sz="1600" dirty="0">
                <a:solidFill>
                  <a:schemeClr val="accent1"/>
                </a:solidFill>
              </a:rPr>
              <a:t>Projeto Magna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lang="pt-BR" sz="1600" dirty="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Instruções 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de como funcionará nossa solução. </a:t>
            </a: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/>
              <a:t>Diagrama de solução de Negócio.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chemeClr val="accent1"/>
                </a:solidFill>
              </a:rPr>
              <a:t>Nossa</a:t>
            </a:r>
            <a:r>
              <a:rPr lang="pt-BR" sz="1600" dirty="0"/>
              <a:t> </a:t>
            </a:r>
            <a:r>
              <a:rPr lang="pt-BR" sz="1600" dirty="0">
                <a:solidFill>
                  <a:schemeClr val="tx1"/>
                </a:solidFill>
              </a:rPr>
              <a:t>equipe.</a:t>
            </a:r>
            <a:endParaRPr lang="pt-BR" sz="1600" dirty="0">
              <a:solidFill>
                <a:schemeClr val="tx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Nosso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Planner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Ferramentas que utlizamos para desenvolver a solução de Negócio: </a:t>
            </a:r>
            <a:r>
              <a:rPr lang="pt-BR" sz="1600" dirty="0"/>
              <a:t>UserStorys,  StoryBoard</a:t>
            </a:r>
            <a:r>
              <a:rPr lang="en" sz="1600" dirty="0"/>
              <a:t> e </a:t>
            </a: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Proto-Persona.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Nossa Inovação.</a:t>
            </a:r>
          </a:p>
          <a:p>
            <a:pPr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/>
              <a:t>Diagrama de solução Técnica.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Partindo para a parte técnica: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indent="-342900"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GitHub;</a:t>
            </a:r>
          </a:p>
          <a:p>
            <a:pPr marL="952500" indent="-342900"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/>
              <a:t>Site Estático;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Diagrama de Banco de Dados;</a:t>
            </a: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Cliente Linux;</a:t>
            </a: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Azure</a:t>
            </a:r>
          </a:p>
          <a:p>
            <a:pPr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Con</a:t>
            </a:r>
            <a:r>
              <a:rPr lang="pt-BR" sz="1600" dirty="0"/>
              <a:t>clusão.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077685" y="742180"/>
            <a:ext cx="475868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Sobre nossa equipe</a:t>
            </a:r>
            <a:endParaRPr sz="4700" dirty="0"/>
          </a:p>
        </p:txBody>
      </p:sp>
      <p:pic>
        <p:nvPicPr>
          <p:cNvPr id="10" name="Imagem 9" descr="Homem com camiseta preta&#10;&#10;Descrição gerada automaticamente">
            <a:extLst>
              <a:ext uri="{FF2B5EF4-FFF2-40B4-BE49-F238E27FC236}">
                <a16:creationId xmlns:a16="http://schemas.microsoft.com/office/drawing/2014/main" id="{473F57A8-5238-4546-9838-F455C0934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20" y="2122211"/>
            <a:ext cx="1273652" cy="127365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m 13" descr="Pessoa olhando para a câmera&#10;&#10;Descrição gerada automaticamente">
            <a:extLst>
              <a:ext uri="{FF2B5EF4-FFF2-40B4-BE49-F238E27FC236}">
                <a16:creationId xmlns:a16="http://schemas.microsoft.com/office/drawing/2014/main" id="{06FA118E-99E8-4172-9B3B-641D79B971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67" t="7790" r="12764" b="4435"/>
          <a:stretch/>
        </p:blipFill>
        <p:spPr>
          <a:xfrm>
            <a:off x="4056642" y="2037846"/>
            <a:ext cx="1188529" cy="1410353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m 15" descr="Uma imagem contendo pessoa, ao ar livre, mulher, jovem&#10;&#10;Descrição gerada automaticamente">
            <a:extLst>
              <a:ext uri="{FF2B5EF4-FFF2-40B4-BE49-F238E27FC236}">
                <a16:creationId xmlns:a16="http://schemas.microsoft.com/office/drawing/2014/main" id="{BE925494-ECE3-49BF-93AD-BCAC94FAC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60" y="2122211"/>
            <a:ext cx="1298142" cy="129814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Imagem 17" descr="Pessoa de cabelos curtos sorrindo&#10;&#10;Descrição gerada automaticamente">
            <a:extLst>
              <a:ext uri="{FF2B5EF4-FFF2-40B4-BE49-F238E27FC236}">
                <a16:creationId xmlns:a16="http://schemas.microsoft.com/office/drawing/2014/main" id="{6AB1693F-ECAD-4E40-A90A-CECFBE1F47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1740" y="2088776"/>
            <a:ext cx="1056587" cy="140878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7AA53725-06A2-4072-94CC-303DE6BF9625}"/>
              </a:ext>
            </a:extLst>
          </p:cNvPr>
          <p:cNvSpPr txBox="1"/>
          <p:nvPr/>
        </p:nvSpPr>
        <p:spPr>
          <a:xfrm>
            <a:off x="819515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Gustavo Moraes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6ADE1A3-15E9-4981-8814-6A2714952322}"/>
              </a:ext>
            </a:extLst>
          </p:cNvPr>
          <p:cNvSpPr txBox="1"/>
          <p:nvPr/>
        </p:nvSpPr>
        <p:spPr>
          <a:xfrm>
            <a:off x="2288549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Lucas Osakwe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10206A7-1538-4CE8-A0CB-5062617CB8DF}"/>
              </a:ext>
            </a:extLst>
          </p:cNvPr>
          <p:cNvSpPr txBox="1"/>
          <p:nvPr/>
        </p:nvSpPr>
        <p:spPr>
          <a:xfrm>
            <a:off x="3856010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Lucas Lacerda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7FE5934-55D9-428C-9C26-4D924F6D6CFB}"/>
              </a:ext>
            </a:extLst>
          </p:cNvPr>
          <p:cNvSpPr txBox="1"/>
          <p:nvPr/>
        </p:nvSpPr>
        <p:spPr>
          <a:xfrm>
            <a:off x="5385157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Renan Oliveira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A20121F6-5BEE-4B82-9030-8CC95E28584D}"/>
              </a:ext>
            </a:extLst>
          </p:cNvPr>
          <p:cNvSpPr txBox="1"/>
          <p:nvPr/>
        </p:nvSpPr>
        <p:spPr>
          <a:xfrm>
            <a:off x="6806302" y="3495495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Vinicius Augusto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A021CDB-4E4C-4FF2-97C7-B3023E50D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9" b="10897"/>
          <a:stretch/>
        </p:blipFill>
        <p:spPr bwMode="auto">
          <a:xfrm>
            <a:off x="2446063" y="2098956"/>
            <a:ext cx="1355141" cy="1349243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3044229D-0062-4881-9AD3-4B29F64AE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293398"/>
            <a:ext cx="7240921" cy="3289176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A51761-EC29-4210-8D85-C71C3EDC5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55" y="1357476"/>
            <a:ext cx="3735705" cy="33967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9FBBC8E-4EDB-42D8-940B-3A71FD2D4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070" y="1357476"/>
            <a:ext cx="3735705" cy="336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749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7BE556-54FF-4BA5-A580-D047FBD67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272701"/>
            <a:ext cx="3616901" cy="327607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BE200DA-7392-4C68-947A-C67BCC41A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739" y="1281272"/>
            <a:ext cx="3588671" cy="326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0202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A53A1EB-A9D6-457A-8BBF-F873ED4D4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1580" y="1308213"/>
            <a:ext cx="3603950" cy="326171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A4057F-AA22-469D-A65D-C4F631043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3441" y="1281213"/>
            <a:ext cx="3632682" cy="3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028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234A9E2-F659-4EE2-8833-D3398953D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308213"/>
            <a:ext cx="3594041" cy="325841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2D9E53F-9375-4F12-9260-EFB74385F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4747" y="1281213"/>
            <a:ext cx="3624183" cy="328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7895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26B6800077740943CAA0EE0A90325" ma:contentTypeVersion="7" ma:contentTypeDescription="Create a new document." ma:contentTypeScope="" ma:versionID="b3438f2a0c17ea01619ccb57a8f1f6d0">
  <xsd:schema xmlns:xsd="http://www.w3.org/2001/XMLSchema" xmlns:xs="http://www.w3.org/2001/XMLSchema" xmlns:p="http://schemas.microsoft.com/office/2006/metadata/properties" xmlns:ns3="c14df721-83d0-478d-aefc-5e63513a87b4" xmlns:ns4="659efe37-a1ff-41bd-b7f7-e81fdb610ca5" targetNamespace="http://schemas.microsoft.com/office/2006/metadata/properties" ma:root="true" ma:fieldsID="1d8a20ef38fd855839fb7d78a65c173d" ns3:_="" ns4:_="">
    <xsd:import namespace="c14df721-83d0-478d-aefc-5e63513a87b4"/>
    <xsd:import namespace="659efe37-a1ff-41bd-b7f7-e81fdb610c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df721-83d0-478d-aefc-5e63513a87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9efe37-a1ff-41bd-b7f7-e81fdb610ca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F44F21-3727-431B-A4F0-7EA984F7F6C4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659efe37-a1ff-41bd-b7f7-e81fdb610ca5"/>
    <ds:schemaRef ds:uri="c14df721-83d0-478d-aefc-5e63513a87b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16050B2-3563-47DF-B192-69F6797CD9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E58841-8172-4BB9-97DA-93FC39CA59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4df721-83d0-478d-aefc-5e63513a87b4"/>
    <ds:schemaRef ds:uri="659efe37-a1ff-41bd-b7f7-e81fdb610c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452</Words>
  <Application>Microsoft Office PowerPoint</Application>
  <PresentationFormat>Apresentação na tela (16:9)</PresentationFormat>
  <Paragraphs>99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Arial</vt:lpstr>
      <vt:lpstr>Barlow Semi Condensed Light</vt:lpstr>
      <vt:lpstr>Barlow Semi Condensed</vt:lpstr>
      <vt:lpstr>Bahnschrift</vt:lpstr>
      <vt:lpstr>Barlow Semi Condensed Medium</vt:lpstr>
      <vt:lpstr>Fjalla One</vt:lpstr>
      <vt:lpstr>Roboto Condensed Light</vt:lpstr>
      <vt:lpstr>Technology Consulting by Slidesgo</vt:lpstr>
      <vt:lpstr>Apresentação do PowerPoint</vt:lpstr>
      <vt:lpstr>Apresentação do PowerPoint</vt:lpstr>
      <vt:lpstr>Sobre o que falaremos</vt:lpstr>
      <vt:lpstr>Sobre nossa equipe</vt:lpstr>
      <vt:lpstr>01</vt:lpstr>
      <vt:lpstr>01</vt:lpstr>
      <vt:lpstr>01</vt:lpstr>
      <vt:lpstr>01</vt:lpstr>
      <vt:lpstr>01</vt:lpstr>
      <vt:lpstr>Apresentação do PowerPoint</vt:lpstr>
      <vt:lpstr>Nosso Planner</vt:lpstr>
      <vt:lpstr>User Stories</vt:lpstr>
      <vt:lpstr>Proto-Persona</vt:lpstr>
      <vt:lpstr>Apresentação do PowerPoint</vt:lpstr>
      <vt:lpstr>GitHub</vt:lpstr>
      <vt:lpstr>Nosso site</vt:lpstr>
      <vt:lpstr>Diagrama de Banco de Dados</vt:lpstr>
      <vt:lpstr>Cliente Linux</vt:lpstr>
      <vt:lpstr>Azure Nossa Cloud</vt:lpstr>
      <vt:lpstr>Duvidas?</vt:lpstr>
      <vt:lpstr>Conclusão</vt:lpstr>
      <vt:lpstr>Obrigado!</vt:lpstr>
      <vt:lpstr>Agradecimentos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Lacerda</dc:creator>
  <cp:lastModifiedBy>Lucas Lacerda</cp:lastModifiedBy>
  <cp:revision>21</cp:revision>
  <dcterms:modified xsi:type="dcterms:W3CDTF">2022-03-14T01:00:34Z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0x010100B8E26B6800077740943CAA0EE0A90325</vt:lpwstr>
  </property>
</Properties>
</file>